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9512B-241B-4725-BEC2-843D0B1DC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DA28F1-B378-4B0B-8AFB-D0557B7B9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7CCC6-7254-4E17-A8AF-96DB64AA6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3132F8-3C04-4BBF-8C2B-89344A784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7BFFC6-ADA9-4C22-AA4C-62DAFA9F6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E2C68C-94DD-47BD-9448-F7BAE3738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35E2B5-6C59-4034-81E7-F43272CC3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ABFD31-6692-4AD2-B7E4-9F68CE8E8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085467-0501-4275-9583-22142D996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13EF0-0ED2-4061-A181-66C3FB86B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62F6E-CEA0-4C61-8198-251B67BC0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5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0141541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预防毒品宣讲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毒品的危害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毒品的种类与识别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吸毒的原因与预防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禁毒法律法规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戒毒与康复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社会共治与禁毒宣传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毒品的危害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毒品会严重损害人体的健康，导致各种疾病和感染，如肝病、性病等。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健康损害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社会适应问题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毒品滥用会导致各种心理问题，如焦虑、抑郁、暴力倾向等，严重影响个人的心理健康。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毒品滥用会导致个人社会适应能力的下降，如人际关系恶化、工作和学习受影响等。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对个人的危害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毒品滥用会导致家庭关系的破裂，如夫妻矛盾、亲子矛盾等。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家庭关系破裂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毒品滥用会给家庭带来巨大的经济负担，如购买毒品的费用、治疗疾病的费用等。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经济负担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毒品滥用会影响家庭教育的质量，如父母无暇顾及孩子的成长和教育等。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家庭教育缺失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对家庭的危害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对社会的危害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社会治安问题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毒品滥用会导致各种社会治安问题，如暴力犯罪、盗窃等。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公共卫生问题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毒品滥用会引发各种公共卫生问题，如性病传播、吸毒者聚集地环境卫生差等。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毒品滥用会对社会经济产生负面影响，如劳动力市场受影响、生产力下降等。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毒品的种类与识别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一种白色或类白色粉状物质，通过注射、口服或吸食进入人体，产生强烈的生理和心理依赖性。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海洛因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一种草本植物，通过吸食或燃烧其叶子产生效果，长期使用可能导致记忆力下降、学习能力下降等。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一种白色粉末状物质，通过鼻吸或注射进入人体，产生兴奋和快感，长期使用可能导致心血管疾病和心理健康问题。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可卡因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传统毒品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摇头丸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一种片剂状物质，通过口服进入人体，产生兴奋和快感，长期使用可能导致心理健康问题。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一种白色晶体状物质，通过口服或吸食进入人体，产生强烈的兴奋和快感，长期使用可能导致精神障碍和身体健康问题。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合成大麻素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一种类似大麻的物质，通过吸食或吸入进入人体，产生兴奋和快感，长期使用可能导致身体健康和精神健康问题。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6333" r="63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792" r="13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417" r="154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新型毒品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如果发现身体出现异常反应，如面色苍白、瞳孔放大、呼吸急促等，可能是吸食毒品的表现。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注意观察身体反应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如果发现家中或个人物品中存在可疑的粉末、晶体或片剂状物质，应高度警惕是否为毒品。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检查物品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了解毒品的种类、形态、特点和危害，有助于更好地识别毒品。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了解毒品知识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如果怀疑自己或他人可能接触毒品，应及时寻求专业帮助和支持。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寻求专业帮助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如何识别毒品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吸毒的原因与预防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个人心理因素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社会环境因素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文化因素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好奇心驱使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吸毒的原因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如寻求刺激、逃避现实、缓解压力等。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如家庭问题、学习压力、社交圈子等。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如对毒品的错误认知、追求时尚等。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部分青少年因好奇而尝试毒品。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了解毒品的危害，增强自我保护意识。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提高防范意识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培养良好的兴趣爱好，积极参加有益身心的活动。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建立健康的生活方式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远离吸毒人员，避免进入可能存在毒品的环境。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避免不良社交圈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建立和谐的家庭关系，关注青少年的心理健康，给予关爱和支持。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家庭关爱与支持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预防吸毒的方法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https://d.book118.com/497014154103006042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2024-09-15T19:53:23.402</cp:lastPrinted>
  <dcterms:created xsi:type="dcterms:W3CDTF">2024-09-15T11:53:23Z</dcterms:created>
  <dcterms:modified xsi:type="dcterms:W3CDTF">2024-09-15T11:53:25Z</dcterms:modified>
</cp:coreProperties>
</file>