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52D6D1-A23A-4CB1-9BCA-37678EEEA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035D9-A522-4309-991B-4A0A331DA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EFA583-C8EA-43A4-B8D3-65D68ABB22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F6B695-FE0E-4927-BB90-7303C397CB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8277C4-5050-4A24-B5F1-B6D80AE310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B0E68E-01F7-4023-BD50-E835CEED75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2C525E-98B3-4A4D-82AE-FB0060FD0B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A966E9-343C-4A9F-8991-CE4A824443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797A35-A0C5-40C8-8B20-60214BB240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5E461A-85F9-4ED0-8D86-AC8CD3FAE4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1088A0-5E51-4022-95BF-BA33E581C3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01615202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创伤高级生命支持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创伤高级生命支持概述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创伤高级生命支持的核心知识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创伤高级生命支持的技能与实践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创伤高级生命支持的案例分析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创伤高级生命支持的未来发展与挑战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创伤高级生命支持概述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创伤高级生命支持是指对严重创伤患者进行紧急评估和干预的一系列措施，旨在挽救生命、减少并发症和促进患者康复。</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确保患者在遭受严重创伤后能够得到及时、准确、有效的救治，提高患者生存率和生活质量。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创伤高级生命支持能够迅速控制出血、缓解疼痛、稳定病情，为患者争取宝贵的救治时间，降低死亡率。</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挽救生命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通过及时的干预和治疗，创伤高级生命支持能够降低患者并发症的发生率，如感染、器官功能衰竭等。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减少并发症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创伤高级生命支持不仅关注患者的生存率，还关注患者的生活质量和康复情况，为患者提供全面的救治和护理。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提高康复质量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创伤高级生命支持的重要性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创伤高级生命支持起源于20世纪70年代，经过多年的发展和完善，已经成为救治严重创伤患者的重要手段。</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随着医学技术的不断进步和人们对创伤救治的认识不断提高，创伤高级生命支持也在不断完善和更新，以更好地服务于患者。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创伤高级生命支持的历史与发展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创伤高级生命支持的核心知识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https://d.book118.com/497016152020006032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2024-09-04T17:47:50.358</cp:lastPrinted>
  <dcterms:created xsi:type="dcterms:W3CDTF">2024-09-04T09:47:50Z</dcterms:created>
  <dcterms:modified xsi:type="dcterms:W3CDTF">2024-09-04T09:47:52Z</dcterms:modified>
</cp:coreProperties>
</file>