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548BFA-9EBB-4F77-88C9-0760F38F1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9E9C2C-AB44-4CC6-BF4C-925AB79C3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9231CB-B732-4315-9DB8-81B4C7F11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7727B0-FDDA-4988-B49F-D083D0585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5F1267-73BB-4324-A0DA-980BC795F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7992C6-52CD-4C7E-B207-580C58E31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035BA9-9ADD-41AA-B13C-0CDD68F95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573890-2B22-4C10-9F12-29E0B1CE3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43932A-305D-4226-979C-BB35F928E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21D955-0F74-4083-947E-ABCAEAEDA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26F6E6-1D6C-4E0E-B754-BDC42F948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02011410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血透护理查房PPT课件比赛视频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血透护理查房概述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血透护理基础知识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血透护理实践案例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血透护理研究进展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比赛视频制作技巧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血透护理查房概述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血透护理查房是一种以病人为中心，通过医生和护士共同参与，对血透患者的病情状况、自身认知情况进行了解和评估的过程。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提高血透患者的治疗效果和生活质量，促进医护人员之间的交流与合作，提升护理服务水平。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医生介绍→病人自我介绍→医生询问病史→护士操作演示→医生总结。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了解患者的病情状况、自身认知情况、治疗情况、生活习惯等，评估患者的病情状况和自身认知情况，提出相应的护理建议和治疗方案。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查房流程与内容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查房内容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查房流程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433" r="5433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提高治疗效果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促进医护合作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提升护理服务水平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通过查房，医生可以更加全面地了解患者的病情状况，制定更加精准的治疗方案，提高治疗效果。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查房过程中，医生和护士共同参与，可以促进医护之间的交流与合作，提高团队协作能力。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通过查房，护士可以更加深入地了解患者的需求和问题，提供更加专业、细致的护理服务。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血透护理基础知识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2" r="326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78" r="1077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血液透析是一种通过半透膜原理，将体内多余的毒素和水分排出体外的治疗方式。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血透原理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血透设备包括透析机、透析器、管路、穿刺针等，是进行血透治疗所必需的。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血透设备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血透原理与设备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患者护理要点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建立和维护良好的血管通路，确保血液能够顺利进入透析器。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控制水分、盐分、蛋白质等摄入，以维持良好的营养状态。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合理使用抗凝剂等药物，预防和治疗并发症。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血管通路管理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饮食与营养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药物管理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低血压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出血与凝血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常见并发症与处理</a:t>
              </a: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及时发现和处理低血压症状，如头晕、乏力、出汗等。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观察透析器及管路内血液颜色变化，及时处理凝血情况。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严格遵守无菌操作，预防导管感染等并发症。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血透护理实践案例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https://d.book118.com/497020114106006030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2024-09-02T05:28:14.557</cp:lastPrinted>
  <dcterms:created xsi:type="dcterms:W3CDTF">2024-09-01T21:28:14Z</dcterms:created>
  <dcterms:modified xsi:type="dcterms:W3CDTF">2024-09-01T21:28:16Z</dcterms:modified>
</cp:coreProperties>
</file>