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74533-75DB-401B-BF32-B8E23607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E9ED6-89DD-48F5-9064-D5FCDADA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7C0CB-1877-4417-87DA-8F7A56F37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F633E-9F16-4599-B68D-D5AD0CBD5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EF6A14-03EC-4872-9308-F8179888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5C1FA-6053-4D16-86BA-EEDD9842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4DE759-271B-4EF6-AC3E-82BC17F0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EF6E0-E021-4C7D-8437-0966BAF3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143DB-9793-474B-8AF2-EBDE1B856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85CCB-A69E-4291-96B5-B9BBB823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AFDC4-45B3-4C1C-BB37-62DCBF521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20131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神经科护理学护理导图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神经科疾病患者的护理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神经科护理研究进展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神经科护理学是专门研究神经系统疾病的护理理论和技术的学科，主要涉及脑、脊髓、周围神经等部位的疾病。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神经科护理学具有专业性强、技术要求高、跨学科合作等特点，需要护士具备丰富的医学知识和实践经验。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通过专业的护理，帮助患者进行功能锻炼和康复训练，提高生活质量。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针对神经系统疾病患者容易出现的并发症，如褥疮、肺部感染等，进行预防和护理。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良好的护理可以增强治疗效果，促进患者更快康复。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神经科护理学的发展经历了从传统护理到专业护理的演变，不断发展和完善。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随着医学技术的进步，神经科护理将更加注重个体化、精细化、科技化的发展。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神经科护理将进一步拓展跨学科合作，提高护理质量，为患者提供更好的服务。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神经科疾病患者的护理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脑卒中患者的护理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脑卒中患者护理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观察患者是否有头痛、呕吐、意识障碍等症状，及时报告医生。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协助患者进行康复训练，如肢体功能锻炼、语言训练等。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密切监测生命体征，特别是血压和心率的变化。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指导患者进行适当的运动，如散步、太极拳等，以增强肌肉力量和协调性。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关注患者运动功能和日常生活能力的评估，制定个性化的护理计划。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帕金森病患者护理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协助患者进行日常活动，如穿衣、进食、洗漱等。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帕金森病患者的护理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癫痫患者的护理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癫痫患者护理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观察患者发作时的症状和持续时间，记录癫痫发作的频率和严重程度。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指导患者避免诱发因素，如过度疲劳、情绪激动等。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确保患者在发作时得到适当的急救措施，如保持呼吸道通畅、防止咬伤等。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阿尔茨海默病患者的护理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关注患者的认知功能和情感状态，评估其日常生活能力。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协助患者进行日常活动，如进食、洗漱、穿衣等。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阿尔茨海默病患者护理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为患者提供安全的生活环境，减少意外事件的发生。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为患者提供心理支持和社交活动，促进其心理健康。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营养护理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神经科基础护理技术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包括观察病情、记录生命体征、保持呼吸道通畅、协助患者进行日常生活护理等。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关注患者的心理状态，提供心理支持和疏导，帮助患者缓解焦虑、抑郁等情绪问题。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创造良好的睡眠环境，建立规律的作息时间，帮助患者解决睡眠问题。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评估患者的营养状况，制定合理的饮食计划，保证患者获得充足的营养。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https://d.book118.com/497020131015006035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2024-09-09T08:05:28.556</cp:lastPrinted>
  <dcterms:created xsi:type="dcterms:W3CDTF">2024-09-09T00:05:28Z</dcterms:created>
  <dcterms:modified xsi:type="dcterms:W3CDTF">2024-09-09T00:05:30Z</dcterms:modified>
</cp:coreProperties>
</file>