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48CB7-9680-4609-9C22-43009A809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A8F1E-1EC8-4438-AE9A-90D202DB6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6FC72-6603-4C87-9359-D62AFFE5C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E8EED-E1FC-415A-90E9-EF7B55DAB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58C6D1-BF48-49E9-AAFF-FB0697B70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869F28-5EA6-4DF5-A7E8-22F634A08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995AB8-C970-49D7-94E8-D3588819A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17462B-0EFA-4C27-9334-273EBA917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4A6D5-6502-4350-9692-BCE1DD5ED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73C05-C491-4225-A752-56C9AF270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CDF92-01F8-4F11-86E7-7FE799759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20135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神经科护理论文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神经科护理实践研究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神经科护理研究方法与技术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神经科护理研究展望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神经科护理在医疗领域中的重要性日益凸显，随着人口老龄化和神经系统疾病发病率的增加，神经科护理的需求不断增长。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当前神经科护理实践面临诸多挑战，如患者病情复杂多变、护理难度大、专业护理人员短缺等。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807" b="980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针对这些挑战，有必要对神经科护理进行研究，以提高护理质量，满足患者需求，推动神经科护理专业的发展。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本研究旨在探讨神经科护理实践的现状、问题与挑战，提出相应的改进措施和建议，以期提高神经科护理质量，满足患者需求，推动神经科护理专业的发展。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具有重要的理论和实践意义。在理论方面，通过对神经科护理实践的研究，可以丰富和发展护理学理论，为神经科护理实践提供理论支持。在实践方面，通过对实际问题的研究，可以提出切实可行的改进措施和建议，提高神经科护理质量，满足患者需求，提升医疗水平。此外，本研究还可以为政策制定者提供参考依据，推动神经科护理专业的发展和规范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神经科护理发展现状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39" b="20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神经科护理概述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神经科护理的定义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神经科护理是针对神经系统疾病的护理，涵盖了脑、脊髓、周围神经等部位的疾病。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神经科护理的主要任务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评估患者病情，监测生命体征，实施护理措施，促进患者康复。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神经科护理的特点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专业性强、技术要求高、需要密切观察病情变化。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20世纪以来，神经科护理逐渐专业化，形成了独立的学科体系。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随着医疗技术的进步，神经科护理在实践中不断发展和完善，为患者提供更加全面和专业的护理服务。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早期发展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神经科护理起源于19世纪，随着神经学和医学的发展，逐渐形成了专业的神经科护理。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神经科护理发展历程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60" r="2566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未来神经科护理将更加专业化，针对不同疾病和患者需求提供更加精准的护理服务。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科技在神经科护理中的应用将更加广泛，如远程护理、智能监测等。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科技应用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未来神经科护理将更加注重团队协作，医生、护士、康复师等各专业人士将共同协作，提高患者治疗效果。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未来神经科护理人才培养将更加重视实践能力和专业素养的提升，培养更多高素质的神经科护士。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神经科护理发展趋势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神经科护理实践研究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神经科护理实践要求护士具备专业的知识和技能，能够评估患者病情、制定护理计划、实施护理措施并观察病情变化。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神经科护理实践涉及多个学科，如神经学、康复医学、心理学等，需要护士具备跨学科合作的能力。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727" r="972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799" r="1179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神经科护理实践是针对神经系统疾病的护理措施，包括脑卒中、帕金森病、癫痫等。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神经科护理实践概述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案例分析是神经科护理实践研究的重要方法之一，通过对典型病例的分析，总结护理经验，提高护理质量。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案例分析需要收集患者的病史、临床表现、诊断结果等信息，分析护理过程中的问题，提出改进措施。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案例分析可以帮助护士了解不同疾病的特点和护理需求，提高对疾病的认识和护理技能。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神经科护理实践案例分析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神经科护理实践经验总结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神经科护理实践经验总结是对护理实践的回顾和总结，旨在发现和推广好的护理经验和做法。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经验总结需要关注患者的需求和利益，总结出具有可操作性和实用性的护理措施和方案。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经验总结可以帮助护士了解自身在护理实践中的不足之处，提高护理质量和效率，促进护理学科的发展。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https://d.book118.com/497020135015006035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2024-09-09T08:05:28.589</cp:lastPrinted>
  <dcterms:created xsi:type="dcterms:W3CDTF">2024-09-09T00:05:28Z</dcterms:created>
  <dcterms:modified xsi:type="dcterms:W3CDTF">2024-09-09T00:05:30Z</dcterms:modified>
</cp:coreProperties>
</file>