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6FB52-646A-43AC-8A96-7986A71F3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6F909-CB70-4FBE-BDD1-AD033DF61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93D98-A50A-494C-B67D-714254A09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DED9C-BAB5-41F1-B261-075C83AB2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9CD59-F560-438D-9BAF-BB5780482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1519D3-2510-449E-9939-88E745012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52C08B-0D76-489F-8DB1-D33FC197E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940A1-8F3B-479F-A8D9-5C398CBCA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94EDB-4898-4367-9668-F6CFF30C7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5E1A1-A142-4E08-9437-93CE20BFD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28DFA-FCA2-49E7-B747-A1F7037B8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22010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一个数除以小数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8003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2023-11-08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4640401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除法的定义与意义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除法运算的基本性质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一个数除以小数的计算方法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运算技巧与注意事项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实例解析与练习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77724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FFFFFF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除法的定义与意义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508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除法的定义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除法是数学中的一个基本运算，表示将一个数（被除数）平均分配给另一个数（除数），并求出结果（商）的过程。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在数学中，除法可以表达为 a ÷ b，其中 a 是被除数，b 是除数，结果是商。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除法可以看作是减法的延伸，也可以看作是乘法的逆运算。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218874" y="11831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除法的意义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除法可以用来解决生活中的实际问题，如平均分配、速度和时间等。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通过除法运算，我们可以找出被除数中包含多少个除数，或者估计一个整体可以分为多少个部分。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在数学中，除法运算具有重要意义，可以帮助我们理解其他数学概念和解决问题。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15218" y="93935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除法与生活的关系</a:t>
            </a:r>
          </a:p>
        </p:txBody>
      </p:sp>
      <p:sp>
        <p:nvSpPr>
          <p:cNvPr id="23" name="Freeform 23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75049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除法在日常生活中非常常见，如计算平均分、时间、速度、价格等。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887964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在工程和计算机科学中，除法用于计算时间、空间和数据处理等方面。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46021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在商业领域，除法用于计算成本、价格、利润等方面。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116992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在科学研究中，除法用于测量和计算平均值、比率和比例等。</a:t>
            </a:r>
          </a:p>
        </p:txBody>
      </p:sp>
      <p:sp>
        <p:nvSpPr>
          <p:cNvPr id="43" name="Freeform 43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77724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FFFFFF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除法运算的基本性质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508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被除数与除数同时扩大或缩小相同的倍数，商不变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当被除数和除数同时扩大或缩小相同的倍数时，商会保持不变。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例如，假设有一个数A除以一个数B得到商C，如果将A和B同时扩大或缩小相同的倍数，得到新的被除数A'和除数B'，那么A'除以B'的结果仍然等于C。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当除数小于1时，商大于被除数。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这意味着，如果一个数A除以一个小于1的数B，得到的商C将大于A。例如，如果A是10，B是0.5，那么C将是20，因为10除以0.5等于20。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当除数小于1时，商大于被除数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当除数大于1时，商小于被除数。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这意味着，如果一个数A除以一个大于1的数B，得到的商C将小于A。例如，如果A是10，B是20，那么C将是0.5，因为10除以20等于0.5。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当除数大于1时，商小于被除数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77724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FFFFFF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一个数除以小数的计算方法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508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https://d.book118.com/497022010023006026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2024-08-31T01:22:24.631</cp:lastPrinted>
  <dcterms:created xsi:type="dcterms:W3CDTF">2024-08-30T17:22:24Z</dcterms:created>
  <dcterms:modified xsi:type="dcterms:W3CDTF">2024-08-30T17:22:26Z</dcterms:modified>
</cp:coreProperties>
</file>