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43D4-8926-46DD-AE74-E114A921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BD823-FA0D-4154-B52B-E62F1D4E6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CA5EA-1A10-473D-AB45-664065E5C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B6AFA-F1C7-4E36-8A16-4908EF68D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E4E4F-BF67-4547-A063-DB39439F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BFA55-41BB-4192-A334-3258A5112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1B14B-D5CE-448A-9E95-40DCA520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3117D-F060-4AE6-9531-DE0961C93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819E7-7CA3-412E-B049-7FC0A5CE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A293C-9367-4928-97FE-E5D13498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DBD03-40AF-432A-A424-8141EFD6D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23054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水银血压计的护理操作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水银血压计的正确使用方法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水银血压计的清洁与保养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水银血压计的故障排除与维修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水银血压计是一种传统的血压测量仪器，广泛应用于医疗和健康领域。然而，由于使用过程中会出现磨损和误差，因此需要进行适当的护理操作以保持其准确性。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水银血压计的护理操作是为了确保血压计的准确性和可靠性，延长其使用寿命，并保障测量结果的准确性。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准确测量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正确的护理操作可以确保水银血压计的准确性，为患者和医疗工作者提供准确的血压数据，有助于疾病的诊断和治疗。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通过正确的护理操作，可以确保水银血压计在使用过程中的安全，防止水银泄漏等意外情况的发生，保护使用者及周围环境的安全。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延长使用寿命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适当的维护和保养可以延长水银血压计的使用寿命，降低更换成本和维护成本，提高经济效益。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水银血压计的正确使用方法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确保血压计放置在平稳的工作台上，避免剧烈震动或阳光直射。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打开血压计，检查水银是否充足，玻璃管是否干净透明，无裂纹或破损。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确认听诊器放置正确，听头清洁无杂物。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测量血压时，患者应保持安静，放松身体，不要说话或移动。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充气时，应缓慢加压至适当水平，避免过快或过慢，以免影响测量准确性。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在放气过程中，应保持一定速度，避免过快或过慢，以免影响听诊和读数。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使用过程中的注意事项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关闭血压计，将水银归零，避免水银泄漏。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定期检查听诊器听头，确保其清洁无杂物。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清洁血压计外壳表面，保持清洁卫生。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定期校准血压计，以确保测量准确性。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使用后的维护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水银血压计的清洁与保养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清洁外壳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使用干燥的软布擦拭血压计外壳，保持清洁无尘。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清洁玻璃管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小心拆下玻璃管，用肥皂水清洗，然后用清水冲洗干净，最后用软布擦干。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清洁汞柱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拆下汞柱部分，用软布擦拭干净，确保汞柱畅通无阻。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https://d.book118.com/497023054003006040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2024-09-12T04:15:30.102</cp:lastPrinted>
  <dcterms:created xsi:type="dcterms:W3CDTF">2024-09-11T20:15:30Z</dcterms:created>
  <dcterms:modified xsi:type="dcterms:W3CDTF">2024-09-11T20:15:31Z</dcterms:modified>
</cp:coreProperties>
</file>