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02ECBB-2599-417A-A1EC-DF11FB3241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1A46E5-3341-4EB7-93D2-5DFC7DC660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E7F265-7EFC-4910-A0C7-CD237393C8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0E0F69-8C2F-43C2-B0C7-439C408DCF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DCDEE2-CD0B-4ECE-AE14-F1D1967B44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6B1BD2-C4CF-420B-B814-5D7D2BE8B2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AC4E8E-D570-4FCF-9965-4903BF3E4A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74F785-9167-4CD3-9D6B-0A00277250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7E7E5A-72A5-4E9C-B35E-6357BCF08D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F5F5DB-9506-4931-836C-E7785CC344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BD2020-A601-4173-A222-BA70EEFC67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702511613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2024-01-27</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现代诗文的创作与表现手法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现代诗文的创作灵感与源泉</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现代诗文的意象与象征手法</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现代诗文的节奏与音韵表现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现代诗文的创新与实验性探索</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现代诗文的欣赏与批评视角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现代诗文的定义与特点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现代诗文是指20世纪初至今的诗歌和散文作品，它突破了传统诗文的格律和形式束缚，注重个性表达和创新。</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现代诗文具有语言自由、形式多样、意象独特、情感真挚等特点。它追求语言的音乐性和表现力，通过独特的意象和象征手法表达诗人的内心世界和对生活的感悟。</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丰富诗歌内涵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通过运用各种创作和表现手法，诗人可以更加深入地挖掘诗歌的主题和情感内涵，使诗歌具有更加丰富的意义和内涵。</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增强诗歌表现力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创作和表现手法可以帮助诗人更好地表达自己的思想和情感，使诗歌更加生动、形象、具有感染力。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推动诗歌创新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随着时代的发展，诗歌创作也需要不断创新。通过探索新的创作和表现手法，可以推动诗歌艺术的发展和创新。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创作与表现手法的重要性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现代诗文的创作灵感与源泉</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日常生活中的点滴细节</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现代诗文的创作灵感往往来源于日常生活中的琐碎细节，如一次偶遇、一段对话、一个场景等，这些细节能够触动诗人的内心情感，进而转化为富有诗意的文字。</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情感经历与心路历程</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诗人的情感经历和心路历程也是创作的重要源泉，通过诗歌来表达内心的喜怒哀乐、爱恨情仇等复杂情感，让读者产生共鸣和共情。</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对社会现象的观察与思考</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现代诗文强调对现实生活的关注和思考，诗人通过对社会现象的观察和分析，挖掘其中的内在矛盾和本质问题，以诗歌的形式表达自己的看法和态度。</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生活体验与感悟</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历史文化传承</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现代诗文在创作过程中也积极吸收和融合外来文化的优秀元素，如借鉴西方诗歌的表现手法、意象构造等，以此丰富诗歌的艺术表现力和文化内涵。</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对外来文化的吸收和融合</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现代诗文在创作过程中常常借鉴古代文化的精髓，如对古代典籍的引用、对古代诗词的化用等，以此表达对传统文化的热爱和尊重。</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对古代文化的继承和发扬</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现代诗文作为文学艺术的重要表现形式，承担着传承和弘扬民族精神的重要使命。诗人通过诗歌来表达对民族文化的认同感和自豪感，激发读者的民族自尊心和自信心。</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对民族精神的传承和弘扬</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对大自然的赞美和敬畏</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自然环境是现代诗文创作的重要主题之一。诗人通过对大自然的描绘和赞美，表达对自然的敬畏之情和对生命的珍视之意。</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对生态环境的关注和呼吁</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随着生态环境问题的日益严重，现代诗文也开始关注生态环境问题。诗人通过诗歌来表达对生态环境恶化的忧虑和对环保行动的呼吁，以此唤起读者的环保意识和责任感。</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对自然与人类关系的思考</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现代诗文在描绘自然的同时，也思考自然与人类之间的关系。诗人通过诗歌来表达对人与自然和谐相处的向往和对人类过度开发自然的反思，以此引发读者对人与自然关系的深入思考。</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自然环境启迪</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现代诗文的意象与象征手法</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感官体验</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通过细腻入微的描绘，将读者带入一个由视觉、听觉、嗅觉、味觉和触觉构成的感官世界。</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情感投射</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诗人将自身情感投射到自然景物或抽象概念上，形成具有象征意义的意象。</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动词与形容词的运用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精准而生动地运用动词和形容词，使意象更具动态美感和情感色彩。</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意象的塑造与表达</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象征手法的运用</a:t>
              </a:r>
            </a:p>
          </p:txBody>
        </p:sp>
      </p:grpSp>
      <p:sp>
        <p:nvSpPr>
          <p:cNvPr id="25" name="TextBox 25"/>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传统象征</a:t>
            </a:r>
          </a:p>
        </p:txBody>
      </p:sp>
      <p:sp>
        <p:nvSpPr>
          <p:cNvPr id="26" name="TextBox 26"/>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运用传统文化或宗教中的象征元素，如月亮、太阳、水等，赋予诗歌深远的寓意。</a:t>
            </a:r>
          </a:p>
        </p:txBody>
      </p:sp>
      <p:sp>
        <p:nvSpPr>
          <p:cNvPr id="27" name="TextBox 27"/>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个人化象征</a:t>
            </a:r>
          </a:p>
        </p:txBody>
      </p:sp>
      <p:sp>
        <p:nvSpPr>
          <p:cNvPr id="28" name="TextBox 28"/>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诗人创造独特的象征符号，表达个人化的情感体验和哲学思考。</a:t>
            </a:r>
          </a:p>
        </p:txBody>
      </p:sp>
      <p:sp>
        <p:nvSpPr>
          <p:cNvPr id="29" name="TextBox 29"/>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抽象象征</a:t>
            </a:r>
          </a:p>
        </p:txBody>
      </p:sp>
      <p:sp>
        <p:nvSpPr>
          <p:cNvPr id="30" name="TextBox 30"/>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通过对抽象概念的具象化表达，如时间、爱情、死亡等，揭示人类存在的本质和意义。</a:t>
            </a:r>
          </a:p>
        </p:txBody>
      </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意象与象征的关系</a:t>
              </a:r>
            </a:p>
          </p:txBody>
        </p:sp>
      </p:grpSp>
      <p:sp>
        <p:nvSpPr>
          <p:cNvPr id="84" name="TextBox 84"/>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相互依存</a:t>
            </a:r>
          </a:p>
        </p:txBody>
      </p:sp>
      <p:sp>
        <p:nvSpPr>
          <p:cNvPr id="85" name="TextBox 85"/>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意象提供具体的感官体验，而象征则赋予这些体验以深远的寓意和内涵。</a:t>
            </a:r>
          </a:p>
        </p:txBody>
      </p:sp>
      <p:sp>
        <p:nvSpPr>
          <p:cNvPr id="86" name="TextBox 86"/>
          <p:cNvSpPr txBox="1"/>
          <p:nvPr/>
        </p:nvSpPr>
        <p:spPr>
          <a:xfrm>
            <a:off x="3670300" y="3625158"/>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互补关系</a:t>
            </a:r>
          </a:p>
        </p:txBody>
      </p:sp>
      <p:sp>
        <p:nvSpPr>
          <p:cNvPr id="87" name="TextBox 87"/>
          <p:cNvSpPr txBox="1"/>
          <p:nvPr/>
        </p:nvSpPr>
        <p:spPr>
          <a:xfrm>
            <a:off x="6318250" y="191780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统一与多样性</a:t>
            </a:r>
          </a:p>
        </p:txBody>
      </p:sp>
      <p:sp>
        <p:nvSpPr>
          <p:cNvPr id="88" name="TextBox 88"/>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不同的意象和象征手法在诗歌中相互交织，形成统一而多样的艺术效果。</a:t>
            </a:r>
          </a:p>
        </p:txBody>
      </p:sp>
      <p:sp>
        <p:nvSpPr>
          <p:cNvPr id="89" name="TextBox 89"/>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意象和象征在现代诗文中往往相互依存，共同构建诗歌的深层意境。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https://d.book118.com/497025116130006042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2024-09-16T02:23:36.891</cp:lastPrinted>
  <dcterms:created xsi:type="dcterms:W3CDTF">2024-09-15T18:23:36Z</dcterms:created>
  <dcterms:modified xsi:type="dcterms:W3CDTF">2024-09-15T18:23:39Z</dcterms:modified>
</cp:coreProperties>
</file>