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0162AC-0C4E-452D-A494-AE5D498D1A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7CBE17-B698-4089-B895-6DABA82B48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8C6EA3-5580-496B-B823-04D6B5A658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0B4F9D-28A7-46BB-A96C-BDB20F4BC5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A9E890-3B2A-4C89-8C88-F9FDCDF6A5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0D3AAE-BFE5-4963-AA07-86E73A622F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DCCA01-DF76-44B6-A2B3-AE7F224FC79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7B8A6B-D34F-4B9B-AEEB-7351FFECE3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42D36E-9F22-4D73-AB1D-F71BC91288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CAE651-945A-4D69-8020-E517C69A07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DE159A-1DC6-4A97-8CA5-926CCC4B31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702604404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系统可靠性建模与分析</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系统可靠性基本概念
 可靠性建模方法
 可靠性评估与分析
 可靠性设计与优化
 常见可靠性问题及对策
 可靠性工程实践案例
 可靠性发展趋势与挑战
 总结与展望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系统可靠性基本概念</a:t>
            </a:r>
          </a:p>
        </p:txBody>
      </p:sp>
      <p:sp>
        <p:nvSpPr>
          <p:cNvPr id="3" name="Subtitle 2"/>
          <p:cNvSpPr>
            <a:spLocks noGrp="1"/>
          </p:cNvSpPr>
          <p:nvPr>
            <p:ph type="subTitle" idx="1"/>
          </p:nvPr>
        </p:nvSpPr>
        <p:spPr/>
        <p:txBody>
          <a:bodyPr/>
          <a:lstStyle/>
          <a:p>
            <a:r>
              <a:t>系统可靠性建模与分析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系统可靠性基本概念</a:t>
            </a:r>
          </a:p>
        </p:txBody>
      </p:sp>
      <p:sp>
        <p:nvSpPr>
          <p:cNvPr id="3" name="Text Placeholder 2"/>
          <p:cNvSpPr>
            <a:spLocks noGrp="1"/>
          </p:cNvSpPr>
          <p:nvPr>
            <p:ph type="body" idx="1"/>
          </p:nvPr>
        </p:nvSpPr>
        <p:spPr/>
        <p:txBody>
          <a:bodyPr/>
          <a:lstStyle/>
          <a:p>
            <a:r>
              <a:t>系统可靠性的定义</a:t>
            </a:r>
          </a:p>
        </p:txBody>
      </p:sp>
      <p:sp>
        <p:nvSpPr>
          <p:cNvPr id="4" name="Content Placeholder 3"/>
          <p:cNvSpPr>
            <a:spLocks noGrp="1"/>
          </p:cNvSpPr>
          <p:nvPr>
            <p:ph sz="half" idx="2"/>
          </p:nvPr>
        </p:nvSpPr>
        <p:spPr/>
        <p:txBody>
          <a:bodyPr/>
          <a:lstStyle/>
          <a:p>
            <a:r>
              <a:t>1.系统可靠性是指系统在规定的条件下和规定的时间内，完成规定功能的能力。</a:t>
            </a:r>
          </a:p>
          <a:p>
            <a:r>
              <a:t>2.系统可靠性是一个概率指标，用于衡量系统无故障运行的能力。</a:t>
            </a:r>
          </a:p>
          <a:p>
            <a:r>
              <a:t>3.系统可靠性的评估需要考虑系统的组成部分、结构和运行环境等因素。</a:t>
            </a:r>
          </a:p>
          <a:p/>
        </p:txBody>
      </p:sp>
      <p:sp>
        <p:nvSpPr>
          <p:cNvPr id="5" name="Text Placeholder 4"/>
          <p:cNvSpPr>
            <a:spLocks noGrp="1"/>
          </p:cNvSpPr>
          <p:nvPr>
            <p:ph type="body" idx="3"/>
          </p:nvPr>
        </p:nvSpPr>
        <p:spPr/>
        <p:txBody>
          <a:bodyPr/>
          <a:lstStyle/>
          <a:p>
            <a:r>
              <a:t>系统可靠性的重要性</a:t>
            </a:r>
          </a:p>
        </p:txBody>
      </p:sp>
      <p:sp>
        <p:nvSpPr>
          <p:cNvPr id="6" name="Content Placeholder 5"/>
          <p:cNvSpPr>
            <a:spLocks noGrp="1"/>
          </p:cNvSpPr>
          <p:nvPr>
            <p:ph sz="half" idx="4"/>
          </p:nvPr>
        </p:nvSpPr>
        <p:spPr/>
        <p:txBody>
          <a:bodyPr/>
          <a:lstStyle/>
          <a:p>
            <a:r>
              <a:t>1.系统可靠性对于保障系统的稳定运行和用户的数据安全至关重要。</a:t>
            </a:r>
          </a:p>
          <a:p>
            <a:r>
              <a:t>2.高可靠性系统能够减少故障发生的概率和影响范围，提高系统的可用性和可维护性。</a:t>
            </a:r>
          </a:p>
          <a:p>
            <a:r>
              <a:t>3.在关键领域，如航空航天、医疗和金融等，系统可靠性更是关系到人身安全和经济损失。</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系统可靠性基本概念</a:t>
            </a:r>
          </a:p>
        </p:txBody>
      </p:sp>
      <p:sp>
        <p:nvSpPr>
          <p:cNvPr id="3" name="Text Placeholder 2"/>
          <p:cNvSpPr>
            <a:spLocks noGrp="1"/>
          </p:cNvSpPr>
          <p:nvPr>
            <p:ph type="body" idx="1"/>
          </p:nvPr>
        </p:nvSpPr>
        <p:spPr/>
        <p:txBody>
          <a:bodyPr/>
          <a:lstStyle/>
          <a:p>
            <a:r>
              <a:t>系统可靠性的建模方法</a:t>
            </a:r>
          </a:p>
        </p:txBody>
      </p:sp>
      <p:sp>
        <p:nvSpPr>
          <p:cNvPr id="4" name="Content Placeholder 3"/>
          <p:cNvSpPr>
            <a:spLocks noGrp="1"/>
          </p:cNvSpPr>
          <p:nvPr>
            <p:ph sz="half" idx="2"/>
          </p:nvPr>
        </p:nvSpPr>
        <p:spPr/>
        <p:txBody>
          <a:bodyPr/>
          <a:lstStyle/>
          <a:p>
            <a:r>
              <a:t>1.系统可靠性建模是通过数学模型对系统可靠性进行评估和预测的方法。</a:t>
            </a:r>
          </a:p>
          <a:p>
            <a:r>
              <a:t>2.常用的系统可靠性建模方法包括故障树分析、可靠性框图和马尔可夫模型等。</a:t>
            </a:r>
          </a:p>
          <a:p>
            <a:r>
              <a:t>3.这些方法各有优缺点，需要根据具体的应用场景和数据特点进行选择。</a:t>
            </a:r>
          </a:p>
          <a:p/>
        </p:txBody>
      </p:sp>
      <p:sp>
        <p:nvSpPr>
          <p:cNvPr id="5" name="Text Placeholder 4"/>
          <p:cNvSpPr>
            <a:spLocks noGrp="1"/>
          </p:cNvSpPr>
          <p:nvPr>
            <p:ph type="body" idx="3"/>
          </p:nvPr>
        </p:nvSpPr>
        <p:spPr/>
        <p:txBody>
          <a:bodyPr/>
          <a:lstStyle/>
          <a:p>
            <a:r>
              <a:t>影响系统可靠性的因素</a:t>
            </a:r>
          </a:p>
        </p:txBody>
      </p:sp>
      <p:sp>
        <p:nvSpPr>
          <p:cNvPr id="6" name="Content Placeholder 5"/>
          <p:cNvSpPr>
            <a:spLocks noGrp="1"/>
          </p:cNvSpPr>
          <p:nvPr>
            <p:ph sz="half" idx="4"/>
          </p:nvPr>
        </p:nvSpPr>
        <p:spPr/>
        <p:txBody>
          <a:bodyPr/>
          <a:lstStyle/>
          <a:p>
            <a:r>
              <a:t>1.影响系统可靠性的因素包括硬件故障、软件缺陷、人为错误和环境因素等。</a:t>
            </a:r>
          </a:p>
          <a:p>
            <a:r>
              <a:t>2.提高系统可靠性需要从这些因素入手，采取相应的措施进行改进。</a:t>
            </a:r>
          </a:p>
          <a:p>
            <a:r>
              <a:t>3.对于不同的因素，需要采取不同的措施，如硬件备份、软件测试、人员培训和环境控制等。</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系统可靠性基本概念</a:t>
            </a:r>
          </a:p>
        </p:txBody>
      </p:sp>
      <p:sp>
        <p:nvSpPr>
          <p:cNvPr id="3" name="Content Placeholder 2"/>
          <p:cNvSpPr>
            <a:spLocks noGrp="1"/>
          </p:cNvSpPr>
          <p:nvPr>
            <p:ph sz="half" idx="2"/>
          </p:nvPr>
        </p:nvSpPr>
        <p:spPr/>
        <p:txBody>
          <a:bodyPr/>
          <a:lstStyle/>
          <a:p>
            <a:r>
              <a:t>1.提高系统可靠性的技术包括容错技术、冗余技术、故障预测和健康管理技术等。</a:t>
            </a:r>
          </a:p>
          <a:p>
            <a:r>
              <a:t>2.这些技术能够提高系统的鲁棒性和自适应性，减少故障发生的概率和影响范围。</a:t>
            </a:r>
          </a:p>
          <a:p>
            <a:r>
              <a:t>3.在实际应用中，需要根据系统的特点和需求进行选择和优化。</a:t>
            </a:r>
          </a:p>
          <a:p/>
        </p:txBody>
      </p:sp>
      <p:sp>
        <p:nvSpPr>
          <p:cNvPr id="4" name="Text Placeholder 3"/>
          <p:cNvSpPr>
            <a:spLocks noGrp="1"/>
          </p:cNvSpPr>
          <p:nvPr>
            <p:ph type="body" idx="3"/>
          </p:nvPr>
        </p:nvSpPr>
        <p:spPr/>
        <p:txBody>
          <a:bodyPr/>
          <a:lstStyle/>
          <a:p>
            <a:r>
              <a:t>系统可靠性评估的挑战与发展</a:t>
            </a:r>
          </a:p>
        </p:txBody>
      </p:sp>
      <p:sp>
        <p:nvSpPr>
          <p:cNvPr id="5" name="Content Placeholder 4"/>
          <p:cNvSpPr>
            <a:spLocks noGrp="1"/>
          </p:cNvSpPr>
          <p:nvPr>
            <p:ph sz="half" idx="4"/>
          </p:nvPr>
        </p:nvSpPr>
        <p:spPr/>
        <p:txBody>
          <a:bodyPr/>
          <a:lstStyle/>
          <a:p>
            <a:r>
              <a:t>1.系统可靠性评估面临数据缺乏、模型复杂和计算量大等挑战。</a:t>
            </a:r>
          </a:p>
          <a:p>
            <a:r>
              <a:t>2.随着人工智能和大数据技术的发展，系统可靠性评估的方法和技术也在不断进步。</a:t>
            </a:r>
          </a:p>
          <a:p>
            <a:r>
              <a:t>3.未来，系统可靠性评估将更加注重实际应用和场景化，为系统的设计和运行提供更加精准的指导。</a:t>
            </a:r>
          </a:p>
        </p:txBody>
      </p:sp>
      <p:sp>
        <p:nvSpPr>
          <p:cNvPr id="6" name="Text Placeholder 5"/>
          <p:cNvSpPr>
            <a:spLocks noGrp="1"/>
          </p:cNvSpPr>
          <p:nvPr>
            <p:ph type="body" idx="1"/>
          </p:nvPr>
        </p:nvSpPr>
        <p:spPr/>
        <p:txBody>
          <a:bodyPr/>
          <a:lstStyle/>
          <a:p>
            <a:r>
              <a:t>提高系统可靠性的技术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可靠性建模方法</a:t>
            </a:r>
          </a:p>
        </p:txBody>
      </p:sp>
      <p:sp>
        <p:nvSpPr>
          <p:cNvPr id="3" name="Subtitle 2"/>
          <p:cNvSpPr>
            <a:spLocks noGrp="1"/>
          </p:cNvSpPr>
          <p:nvPr>
            <p:ph type="subTitle" idx="1"/>
          </p:nvPr>
        </p:nvSpPr>
        <p:spPr/>
        <p:txBody>
          <a:bodyPr/>
          <a:lstStyle/>
          <a:p>
            <a:r>
              <a:t>系统可靠性建模与分析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可靠性建模方法</a:t>
            </a:r>
          </a:p>
        </p:txBody>
      </p:sp>
      <p:sp>
        <p:nvSpPr>
          <p:cNvPr id="3" name="Text Placeholder 2"/>
          <p:cNvSpPr>
            <a:spLocks noGrp="1"/>
          </p:cNvSpPr>
          <p:nvPr>
            <p:ph type="body" idx="1"/>
          </p:nvPr>
        </p:nvSpPr>
        <p:spPr/>
        <p:txBody>
          <a:bodyPr/>
          <a:lstStyle/>
          <a:p>
            <a:r>
              <a:t>可靠性框图法</a:t>
            </a:r>
          </a:p>
        </p:txBody>
      </p:sp>
      <p:sp>
        <p:nvSpPr>
          <p:cNvPr id="4" name="Content Placeholder 3"/>
          <p:cNvSpPr>
            <a:spLocks noGrp="1"/>
          </p:cNvSpPr>
          <p:nvPr>
            <p:ph sz="half" idx="2"/>
          </p:nvPr>
        </p:nvSpPr>
        <p:spPr/>
        <p:txBody>
          <a:bodyPr/>
          <a:lstStyle/>
          <a:p>
            <a:r>
              <a:t>1.可靠性框图是一种直观的图形化建模方法，用于表示系统的结构和各组件的可靠性关系。</a:t>
            </a:r>
          </a:p>
          <a:p>
            <a:r>
              <a:t>2.通过框图，可以清晰地看到系统各组件的串并联关系，进而进行可靠性的计算和分析。</a:t>
            </a:r>
          </a:p>
          <a:p>
            <a:r>
              <a:t>3.这种方法适用于较为简单的系统，可以快速评估系统的可靠性。</a:t>
            </a:r>
          </a:p>
          <a:p/>
        </p:txBody>
      </p:sp>
      <p:sp>
        <p:nvSpPr>
          <p:cNvPr id="5" name="Text Placeholder 4"/>
          <p:cNvSpPr>
            <a:spLocks noGrp="1"/>
          </p:cNvSpPr>
          <p:nvPr>
            <p:ph type="body" idx="3"/>
          </p:nvPr>
        </p:nvSpPr>
        <p:spPr/>
        <p:txBody>
          <a:bodyPr/>
          <a:lstStyle/>
          <a:p>
            <a:r>
              <a:t>故障树分析法</a:t>
            </a:r>
          </a:p>
        </p:txBody>
      </p:sp>
      <p:sp>
        <p:nvSpPr>
          <p:cNvPr id="6" name="Content Placeholder 5"/>
          <p:cNvSpPr>
            <a:spLocks noGrp="1"/>
          </p:cNvSpPr>
          <p:nvPr>
            <p:ph sz="half" idx="4"/>
          </p:nvPr>
        </p:nvSpPr>
        <p:spPr/>
        <p:txBody>
          <a:bodyPr/>
          <a:lstStyle/>
          <a:p>
            <a:r>
              <a:t>1.故障树分析法是一种自上而下的分析方法，通过逻辑运算表示系统的故障关系。</a:t>
            </a:r>
          </a:p>
          <a:p>
            <a:r>
              <a:t>2.它可以帮助我们找出系统的薄弱环节，进行针对性的改进。</a:t>
            </a:r>
          </a:p>
          <a:p>
            <a:r>
              <a:t>3.故障树的分析结果可以为系统的维护和维修提供重要的参考依据。</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可靠性建模方法</a:t>
            </a:r>
          </a:p>
        </p:txBody>
      </p:sp>
      <p:sp>
        <p:nvSpPr>
          <p:cNvPr id="3" name="Text Placeholder 2"/>
          <p:cNvSpPr>
            <a:spLocks noGrp="1"/>
          </p:cNvSpPr>
          <p:nvPr>
            <p:ph type="body" idx="1"/>
          </p:nvPr>
        </p:nvSpPr>
        <p:spPr/>
        <p:txBody>
          <a:bodyPr/>
          <a:lstStyle/>
          <a:p>
            <a:r>
              <a:t>马尔可夫模型法</a:t>
            </a:r>
          </a:p>
        </p:txBody>
      </p:sp>
      <p:sp>
        <p:nvSpPr>
          <p:cNvPr id="4" name="Content Placeholder 3"/>
          <p:cNvSpPr>
            <a:spLocks noGrp="1"/>
          </p:cNvSpPr>
          <p:nvPr>
            <p:ph sz="half" idx="2"/>
          </p:nvPr>
        </p:nvSpPr>
        <p:spPr/>
        <p:txBody>
          <a:bodyPr/>
          <a:lstStyle/>
          <a:p>
            <a:r>
              <a:t>1.马尔可夫模型是一种基于状态转移的概率模型，适用于可维修系统的可靠性分析。</a:t>
            </a:r>
          </a:p>
          <a:p>
            <a:r>
              <a:t>2.通过马尔可夫模型，可以分析系统的稳态可用度和故障频率等关键指标。</a:t>
            </a:r>
          </a:p>
          <a:p>
            <a:r>
              <a:t>3.该方法需要考虑系统的所有可能状态，因此适用于较为简单的系统。</a:t>
            </a:r>
          </a:p>
          <a:p/>
        </p:txBody>
      </p:sp>
      <p:sp>
        <p:nvSpPr>
          <p:cNvPr id="5" name="Text Placeholder 4"/>
          <p:cNvSpPr>
            <a:spLocks noGrp="1"/>
          </p:cNvSpPr>
          <p:nvPr>
            <p:ph type="body" idx="3"/>
          </p:nvPr>
        </p:nvSpPr>
        <p:spPr/>
        <p:txBody>
          <a:bodyPr/>
          <a:lstStyle/>
          <a:p>
            <a:r>
              <a:t>蒙特卡洛模拟法</a:t>
            </a:r>
          </a:p>
        </p:txBody>
      </p:sp>
      <p:sp>
        <p:nvSpPr>
          <p:cNvPr id="6" name="Content Placeholder 5"/>
          <p:cNvSpPr>
            <a:spLocks noGrp="1"/>
          </p:cNvSpPr>
          <p:nvPr>
            <p:ph sz="half" idx="4"/>
          </p:nvPr>
        </p:nvSpPr>
        <p:spPr/>
        <p:txBody>
          <a:bodyPr/>
          <a:lstStyle/>
          <a:p>
            <a:r>
              <a:t>1.蒙特卡洛模拟是一种基于随机抽样的数值分析方法，适用于复杂系统的可靠性分析。</a:t>
            </a:r>
          </a:p>
          <a:p>
            <a:r>
              <a:t>2.通过模拟，可以生成大量的系统运行状态数据，进而估计系统的可靠性指标。</a:t>
            </a:r>
          </a:p>
          <a:p>
            <a:r>
              <a:t>3.该方法需要大量的计算资源，但随着计算机技术的发展，其在可靠性分析中的应用越来越广泛。</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可靠性建模方法</a:t>
            </a:r>
          </a:p>
        </p:txBody>
      </p:sp>
      <p:sp>
        <p:nvSpPr>
          <p:cNvPr id="3" name="Content Placeholder 2"/>
          <p:cNvSpPr>
            <a:spLocks noGrp="1"/>
          </p:cNvSpPr>
          <p:nvPr>
            <p:ph sz="half" idx="2"/>
          </p:nvPr>
        </p:nvSpPr>
        <p:spPr/>
        <p:txBody>
          <a:bodyPr/>
          <a:lstStyle/>
          <a:p>
            <a:r>
              <a:t>1.贝叶斯可靠性分析法是一种利用先验信息和后验数据更新可靠性估计的方法。</a:t>
            </a:r>
          </a:p>
          <a:p>
            <a:r>
              <a:t>2.通过贝叶斯分析，可以充分利用历史数据和信息，提高可靠性估计的精度。</a:t>
            </a:r>
          </a:p>
          <a:p>
            <a:r>
              <a:t>3.该方法需要建立合适的数学模型，并需要一定的统计基础知识。</a:t>
            </a:r>
          </a:p>
          <a:p/>
        </p:txBody>
      </p:sp>
      <p:sp>
        <p:nvSpPr>
          <p:cNvPr id="4" name="Text Placeholder 3"/>
          <p:cNvSpPr>
            <a:spLocks noGrp="1"/>
          </p:cNvSpPr>
          <p:nvPr>
            <p:ph type="body" idx="3"/>
          </p:nvPr>
        </p:nvSpPr>
        <p:spPr/>
        <p:txBody>
          <a:bodyPr/>
          <a:lstStyle/>
          <a:p>
            <a:r>
              <a:t>动态故障树分析法</a:t>
            </a:r>
          </a:p>
        </p:txBody>
      </p:sp>
      <p:sp>
        <p:nvSpPr>
          <p:cNvPr id="5" name="Content Placeholder 4"/>
          <p:cNvSpPr>
            <a:spLocks noGrp="1"/>
          </p:cNvSpPr>
          <p:nvPr>
            <p:ph sz="half" idx="4"/>
          </p:nvPr>
        </p:nvSpPr>
        <p:spPr/>
        <p:txBody>
          <a:bodyPr/>
          <a:lstStyle/>
          <a:p>
            <a:r>
              <a:t>1.动态故障树分析法是一种考虑系统故障传播和演化的分析方法。</a:t>
            </a:r>
          </a:p>
          <a:p>
            <a:r>
              <a:t>2.通过动态故障树，可以更好地理解系统的故障发展过程和影响因素。</a:t>
            </a:r>
          </a:p>
          <a:p>
            <a:r>
              <a:t>3.该方法可以更好地评估系统的实时可靠性和风险水平。</a:t>
            </a:r>
          </a:p>
        </p:txBody>
      </p:sp>
      <p:sp>
        <p:nvSpPr>
          <p:cNvPr id="6" name="Text Placeholder 5"/>
          <p:cNvSpPr>
            <a:spLocks noGrp="1"/>
          </p:cNvSpPr>
          <p:nvPr>
            <p:ph type="body" idx="1"/>
          </p:nvPr>
        </p:nvSpPr>
        <p:spPr/>
        <p:txBody>
          <a:bodyPr/>
          <a:lstStyle/>
          <a:p>
            <a:r>
              <a:t>贝叶斯可靠性分析法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可靠性评估与分析</a:t>
            </a:r>
          </a:p>
        </p:txBody>
      </p:sp>
      <p:sp>
        <p:nvSpPr>
          <p:cNvPr id="3" name="Subtitle 2"/>
          <p:cNvSpPr>
            <a:spLocks noGrp="1"/>
          </p:cNvSpPr>
          <p:nvPr>
            <p:ph type="subTitle" idx="1"/>
          </p:nvPr>
        </p:nvSpPr>
        <p:spPr/>
        <p:txBody>
          <a:bodyPr/>
          <a:lstStyle/>
          <a:p>
            <a:r>
              <a:t>系统可靠性建模与分析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可靠性评估与分析</a:t>
            </a:r>
          </a:p>
        </p:txBody>
      </p:sp>
      <p:sp>
        <p:nvSpPr>
          <p:cNvPr id="3" name="Text Placeholder 2"/>
          <p:cNvSpPr>
            <a:spLocks noGrp="1"/>
          </p:cNvSpPr>
          <p:nvPr>
            <p:ph type="body" idx="1"/>
          </p:nvPr>
        </p:nvSpPr>
        <p:spPr/>
        <p:txBody>
          <a:bodyPr/>
          <a:lstStyle/>
          <a:p>
            <a:r>
              <a:t>可靠性评估概述</a:t>
            </a:r>
          </a:p>
        </p:txBody>
      </p:sp>
      <p:sp>
        <p:nvSpPr>
          <p:cNvPr id="4" name="Content Placeholder 3"/>
          <p:cNvSpPr>
            <a:spLocks noGrp="1"/>
          </p:cNvSpPr>
          <p:nvPr>
            <p:ph sz="half" idx="2"/>
          </p:nvPr>
        </p:nvSpPr>
        <p:spPr/>
        <p:txBody>
          <a:bodyPr/>
          <a:lstStyle/>
          <a:p>
            <a:r>
              <a:t>1.可靠性评估的意义：衡量系统在规定条件下和规定时间内完成规定功能的能力。</a:t>
            </a:r>
          </a:p>
          <a:p>
            <a:r>
              <a:t>2.可靠性评估的目的：为系统设计、改进和维护提供决策依据，提高系统可靠性。</a:t>
            </a:r>
          </a:p>
          <a:p>
            <a:r>
              <a:t>3.可靠性评估的方法：基于数据的统计分析方法、基于模型的仿真分析方法等。</a:t>
            </a:r>
          </a:p>
          <a:p/>
        </p:txBody>
      </p:sp>
      <p:sp>
        <p:nvSpPr>
          <p:cNvPr id="5" name="Text Placeholder 4"/>
          <p:cNvSpPr>
            <a:spLocks noGrp="1"/>
          </p:cNvSpPr>
          <p:nvPr>
            <p:ph type="body" idx="3"/>
          </p:nvPr>
        </p:nvSpPr>
        <p:spPr/>
        <p:txBody>
          <a:bodyPr/>
          <a:lstStyle/>
          <a:p>
            <a:r>
              <a:t>可靠性评估数据收集与处理</a:t>
            </a:r>
          </a:p>
        </p:txBody>
      </p:sp>
      <p:sp>
        <p:nvSpPr>
          <p:cNvPr id="6" name="Content Placeholder 5"/>
          <p:cNvSpPr>
            <a:spLocks noGrp="1"/>
          </p:cNvSpPr>
          <p:nvPr>
            <p:ph sz="half" idx="4"/>
          </p:nvPr>
        </p:nvSpPr>
        <p:spPr/>
        <p:txBody>
          <a:bodyPr/>
          <a:lstStyle/>
          <a:p>
            <a:r>
              <a:t>1.数据来源：系统运行日志、故障报告、维修记录等。</a:t>
            </a:r>
          </a:p>
          <a:p>
            <a:r>
              <a:t>2.数据处理：数据清洗、数据转换、数据分析等。</a:t>
            </a:r>
          </a:p>
          <a:p>
            <a:r>
              <a:t>3.数据挑战：数据不完整、数据不一致、数据噪声等。</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可靠性评估与分析</a:t>
            </a:r>
          </a:p>
        </p:txBody>
      </p:sp>
      <p:sp>
        <p:nvSpPr>
          <p:cNvPr id="3" name="Text Placeholder 2"/>
          <p:cNvSpPr>
            <a:spLocks noGrp="1"/>
          </p:cNvSpPr>
          <p:nvPr>
            <p:ph type="body" idx="1"/>
          </p:nvPr>
        </p:nvSpPr>
        <p:spPr/>
        <p:txBody>
          <a:bodyPr/>
          <a:lstStyle/>
          <a:p>
            <a:r>
              <a:t>基于数据的可靠性评估方法</a:t>
            </a:r>
          </a:p>
        </p:txBody>
      </p:sp>
      <p:sp>
        <p:nvSpPr>
          <p:cNvPr id="4" name="Content Placeholder 3"/>
          <p:cNvSpPr>
            <a:spLocks noGrp="1"/>
          </p:cNvSpPr>
          <p:nvPr>
            <p:ph sz="half" idx="2"/>
          </p:nvPr>
        </p:nvSpPr>
        <p:spPr/>
        <p:txBody>
          <a:bodyPr/>
          <a:lstStyle/>
          <a:p>
            <a:r>
              <a:t>1.可靠性指标计算：故障率、修复率、可用度等。</a:t>
            </a:r>
          </a:p>
          <a:p>
            <a:r>
              <a:t>2.可靠性模型建立：基于数据的统计模型、机器学习模型等。</a:t>
            </a:r>
          </a:p>
          <a:p>
            <a:r>
              <a:t>3.可靠性预测：基于历史数据的可靠性趋势预测。</a:t>
            </a:r>
          </a:p>
          <a:p/>
        </p:txBody>
      </p:sp>
      <p:sp>
        <p:nvSpPr>
          <p:cNvPr id="5" name="Text Placeholder 4"/>
          <p:cNvSpPr>
            <a:spLocks noGrp="1"/>
          </p:cNvSpPr>
          <p:nvPr>
            <p:ph type="body" idx="3"/>
          </p:nvPr>
        </p:nvSpPr>
        <p:spPr/>
        <p:txBody>
          <a:bodyPr/>
          <a:lstStyle/>
          <a:p>
            <a:r>
              <a:t>基于模型的可靠性评估方法</a:t>
            </a:r>
          </a:p>
        </p:txBody>
      </p:sp>
      <p:sp>
        <p:nvSpPr>
          <p:cNvPr id="6" name="Content Placeholder 5"/>
          <p:cNvSpPr>
            <a:spLocks noGrp="1"/>
          </p:cNvSpPr>
          <p:nvPr>
            <p:ph sz="half" idx="4"/>
          </p:nvPr>
        </p:nvSpPr>
        <p:spPr/>
        <p:txBody>
          <a:bodyPr/>
          <a:lstStyle/>
          <a:p>
            <a:r>
              <a:t>1.可靠性建模：建立系统的可靠性模型，包括故障树分析、事件树分析等。</a:t>
            </a:r>
          </a:p>
          <a:p>
            <a:r>
              <a:t>2.仿真分析：通过仿真模拟系统运行，评估系统的可靠性。</a:t>
            </a:r>
          </a:p>
          <a:p>
            <a:r>
              <a:t>3.敏感性分析：分析系统参数对可靠性的影响，为系统优化提供依据。</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可靠性评估与分析</a:t>
            </a:r>
          </a:p>
        </p:txBody>
      </p:sp>
      <p:sp>
        <p:nvSpPr>
          <p:cNvPr id="3" name="Text Placeholder 2"/>
          <p:cNvSpPr>
            <a:spLocks noGrp="1"/>
          </p:cNvSpPr>
          <p:nvPr>
            <p:ph type="body" idx="1"/>
          </p:nvPr>
        </p:nvSpPr>
        <p:spPr/>
        <p:txBody>
          <a:bodyPr/>
          <a:lstStyle/>
          <a:p>
            <a:r>
              <a:t>可靠性评估的应用领域</a:t>
            </a:r>
          </a:p>
        </p:txBody>
      </p:sp>
      <p:sp>
        <p:nvSpPr>
          <p:cNvPr id="4" name="Content Placeholder 3"/>
          <p:cNvSpPr>
            <a:spLocks noGrp="1"/>
          </p:cNvSpPr>
          <p:nvPr>
            <p:ph sz="half" idx="2"/>
          </p:nvPr>
        </p:nvSpPr>
        <p:spPr/>
        <p:txBody>
          <a:bodyPr/>
          <a:lstStyle/>
          <a:p>
            <a:r>
              <a:t>1.工程领域：航空航天、轨道交通、电力系统等。</a:t>
            </a:r>
          </a:p>
          <a:p>
            <a:r>
              <a:t>2.IT领域：软件系统、网络系统、存储系统等。</a:t>
            </a:r>
          </a:p>
          <a:p>
            <a:r>
              <a:t>3.其他领域：医疗设备、军事装备等。</a:t>
            </a:r>
          </a:p>
          <a:p/>
        </p:txBody>
      </p:sp>
      <p:sp>
        <p:nvSpPr>
          <p:cNvPr id="5" name="Text Placeholder 4"/>
          <p:cNvSpPr>
            <a:spLocks noGrp="1"/>
          </p:cNvSpPr>
          <p:nvPr>
            <p:ph type="body" idx="3"/>
          </p:nvPr>
        </p:nvSpPr>
        <p:spPr/>
        <p:txBody>
          <a:bodyPr/>
          <a:lstStyle/>
          <a:p>
            <a:r>
              <a:t>可靠性评估的挑战与未来发展</a:t>
            </a:r>
          </a:p>
        </p:txBody>
      </p:sp>
      <p:sp>
        <p:nvSpPr>
          <p:cNvPr id="6" name="Content Placeholder 5"/>
          <p:cNvSpPr>
            <a:spLocks noGrp="1"/>
          </p:cNvSpPr>
          <p:nvPr>
            <p:ph sz="half" idx="4"/>
          </p:nvPr>
        </p:nvSpPr>
        <p:spPr/>
        <p:txBody>
          <a:bodyPr/>
          <a:lstStyle/>
          <a:p>
            <a:r>
              <a:t>1.挑战：数据获取与处理的困难、模型复杂度的提高、多领域交叉融合等。</a:t>
            </a:r>
          </a:p>
          <a:p>
            <a:r>
              <a:t>2.未来发展趋势：智能化、云计算、大数据等技术的应用。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可靠性设计与优化</a:t>
            </a:r>
          </a:p>
        </p:txBody>
      </p:sp>
      <p:sp>
        <p:nvSpPr>
          <p:cNvPr id="3" name="Subtitle 2"/>
          <p:cNvSpPr>
            <a:spLocks noGrp="1"/>
          </p:cNvSpPr>
          <p:nvPr>
            <p:ph type="subTitle" idx="1"/>
          </p:nvPr>
        </p:nvSpPr>
        <p:spPr/>
        <p:txBody>
          <a:bodyPr/>
          <a:lstStyle/>
          <a:p>
            <a:r>
              <a:t>系统可靠性建模与分析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可靠性设计与优化</a:t>
            </a:r>
          </a:p>
        </p:txBody>
      </p:sp>
      <p:sp>
        <p:nvSpPr>
          <p:cNvPr id="3" name="Text Placeholder 2"/>
          <p:cNvSpPr>
            <a:spLocks noGrp="1"/>
          </p:cNvSpPr>
          <p:nvPr>
            <p:ph type="body" idx="1"/>
          </p:nvPr>
        </p:nvSpPr>
        <p:spPr/>
        <p:txBody>
          <a:bodyPr/>
          <a:lstStyle/>
          <a:p>
            <a:r>
              <a:t>可靠性建模</a:t>
            </a:r>
          </a:p>
        </p:txBody>
      </p:sp>
      <p:sp>
        <p:nvSpPr>
          <p:cNvPr id="4" name="Content Placeholder 3"/>
          <p:cNvSpPr>
            <a:spLocks noGrp="1"/>
          </p:cNvSpPr>
          <p:nvPr>
            <p:ph sz="half" idx="2"/>
          </p:nvPr>
        </p:nvSpPr>
        <p:spPr/>
        <p:txBody>
          <a:bodyPr/>
          <a:lstStyle/>
          <a:p>
            <a:r>
              <a:t>1.可靠性建模的重要性：确保系统的稳定性和可用性，提高系统性能。</a:t>
            </a:r>
          </a:p>
          <a:p>
            <a:r>
              <a:t>2.常见可靠性模型：串联模型、并联模型、混联模型等，需根据系统特点选择合适模型。</a:t>
            </a:r>
          </a:p>
          <a:p>
            <a:r>
              <a:t>3.建模方法：利用数学方法和计算机技术，对系统可靠性进行定量分析和评估。</a:t>
            </a:r>
          </a:p>
          <a:p/>
        </p:txBody>
      </p:sp>
      <p:sp>
        <p:nvSpPr>
          <p:cNvPr id="5" name="Text Placeholder 4"/>
          <p:cNvSpPr>
            <a:spLocks noGrp="1"/>
          </p:cNvSpPr>
          <p:nvPr>
            <p:ph type="body" idx="3"/>
          </p:nvPr>
        </p:nvSpPr>
        <p:spPr/>
        <p:txBody>
          <a:bodyPr/>
          <a:lstStyle/>
          <a:p>
            <a:r>
              <a:t>可靠性设计方法</a:t>
            </a:r>
          </a:p>
        </p:txBody>
      </p:sp>
      <p:sp>
        <p:nvSpPr>
          <p:cNvPr id="6" name="Content Placeholder 5"/>
          <p:cNvSpPr>
            <a:spLocks noGrp="1"/>
          </p:cNvSpPr>
          <p:nvPr>
            <p:ph sz="half" idx="4"/>
          </p:nvPr>
        </p:nvSpPr>
        <p:spPr/>
        <p:txBody>
          <a:bodyPr/>
          <a:lstStyle/>
          <a:p>
            <a:r>
              <a:t>1.预防性设计：通过预防性维护和检修，降低系统故障率。</a:t>
            </a:r>
          </a:p>
          <a:p>
            <a:r>
              <a:t>2.容错性设计：增加系统冗余，提高系统对故障的容忍度。</a:t>
            </a:r>
          </a:p>
          <a:p>
            <a:r>
              <a:t>3.可靠性分配：将系统可靠性指标合理分配到各个组件，确保整体可靠性。</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https://d.book118.com/497026044046006032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系统可靠性基本概念</vt:lpstr>
      <vt:lpstr> 系统可靠性基本概念</vt:lpstr>
      <vt:lpstr> 系统可靠性基本概念</vt:lpstr>
      <vt:lpstr> 系统可靠性基本概念</vt:lpstr>
      <vt:lpstr> 可靠性建模方法</vt:lpstr>
      <vt:lpstr> 可靠性建模方法</vt:lpstr>
      <vt:lpstr> 可靠性建模方法</vt:lpstr>
      <vt:lpstr> 可靠性建模方法</vt:lpstr>
      <vt:lpstr> 可靠性评估与分析</vt:lpstr>
      <vt:lpstr> 可靠性评估与分析</vt:lpstr>
      <vt:lpstr> 可靠性评估与分析</vt:lpstr>
      <vt:lpstr> 可靠性评估与分析</vt:lpstr>
      <vt:lpstr> 可靠性设计与优化</vt:lpstr>
      <vt:lpstr> 可靠性设计与优化</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2024-09-05T01:19:37.451</cp:lastPrinted>
  <dcterms:created xsi:type="dcterms:W3CDTF">2024-09-04T17:19:37Z</dcterms:created>
  <dcterms:modified xsi:type="dcterms:W3CDTF">2024-09-04T17:19:39Z</dcterms:modified>
</cp:coreProperties>
</file>