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D92B-6356-4BA2-B673-56D405C5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9089A-7268-451C-8FBF-F3F77AFB7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F6ED8-309D-4B36-B326-22881257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CC448-BBD7-4F9B-905E-60192F0E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FDA8F-717F-48CE-BD84-859D77C7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FB0D6-D113-42E0-9B3C-E0B2AE43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D1BB0-27EB-425E-B466-FE4C5EA9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1C0CC-1C09-4DE0-8249-8EC810FE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191B0-9380-452A-AD26-B60D615E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3C9F-AA9A-4BA6-B643-C057304F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13B95-B6A7-4FDC-B704-BB21D2EC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3204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了解疾病糖尿病和痛风的病因分析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糖尿病与痛风关联性分析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诊断方法及标准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有糖尿病家族史的人群，患病风险相对较高。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某些基因突变可能导致胰岛素分泌不足或胰岛素抵抗，从而引发糖尿病。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某些病毒感染可能损伤胰腺β细胞，导致胰岛素分泌减少，进而引发糖尿病。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接触某些化学物质，如杀虫剂、重金属等，可能增加糖尿病的患病风险。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776" r="87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高糖、高脂肪、高盐的饮食结构，以及过量摄入加工食品，都可能增加糖尿病的患病风险。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不健康的饮食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781" r="257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长期缺乏运动，导致身体肥胖、代谢缓慢，易引发糖尿病。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吸烟和过量饮酒都可能对胰腺造成损害，增加糖尿病的患病风险。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妊娠期女性由于激素水平和代谢变化，可能出现妊娠期糖尿病。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妊娠糖尿病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胰腺炎、胰腺肿瘤等疾病可能导致胰腺功能受损，影响胰岛素分泌，进而引发糖尿病。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某些药物如利尿剂、糖皮质激素等，长期使用可能影响糖代谢，增加糖尿病的患病风险。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其他潜在因素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37" b="195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由于体内嘌呤代谢紊乱，导致尿酸生成增加。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肾脏对尿酸的排泄功能降低，使得体内尿酸水平升高。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尿酸代谢异常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尿酸排泄减少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尿酸生成过多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痛风具有一定的家族聚集性，与遗传基因有关。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某些基因突变可能导致尿酸代谢异常，从而增加痛风的风险。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摄入过多富含嘌呤的食物，如动物内脏、海鲜等，可导致体内尿酸水平升高。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高嘌呤饮食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酒精会抑制肝脏对尿酸的代谢，同时酒精本身也含有嘌呤，因此饮酒可增加痛风的风险。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" r="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某些药物如利尿剂、阿司匹林等可能影响尿酸的排泄，从而增加痛风的风险。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肥胖患者体内脂肪堆积过多，可能导致代谢紊乱，进而引发痛风。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高血压、高血脂等代谢性疾病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这些疾病可能导致血管损伤和血流不畅，从而影响尿酸的正常排泄。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其他潜在因素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https://d.book118.com/497032046016006035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2024-09-09T08:50:28.510</cp:lastPrinted>
  <dcterms:created xsi:type="dcterms:W3CDTF">2024-09-09T00:50:28Z</dcterms:created>
  <dcterms:modified xsi:type="dcterms:W3CDTF">2024-09-09T00:50:30Z</dcterms:modified>
</cp:coreProperties>
</file>