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0A887-6168-4FBB-866B-24B4B15BC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B4E8E-FF89-4DF9-8D9B-A4F400F3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31055-06E1-45AA-AC22-FA4BEF54F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9B45A-B4A3-41E4-A8C5-60B387C34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31DCD-141E-4029-9978-3CC9770E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8D0CCA-B6A2-4169-861A-A66C3C792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4F2AF-60BB-415A-94DB-9F2452454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F51792-30C1-48B4-B436-83FCCAC3C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7846E-F6F2-4F59-BECE-209F5D9BC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22F74-3105-44A6-83A3-5A13642E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8C6AD-771A-4F15-9C6D-08E938BA7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36200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工业车间管理制度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环境与安全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通过规范车间管理，提高生产效率，降低生产成本。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确保员工在安全的环境下工作，减少事故发生。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通过标准化操作和严格的质量控制，提高产品质量。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626" r="376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工业车间管理制度是对车间生产、设备、安全、质量等方面的管理规定。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适用于各类工业车间的生产和管理活动。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新员工在上岗前应接受安全操作规程、岗位职责、设备操作等方面的培训，确保具备基本的安全意识和操作技能。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岗前培训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定期组织员工参加技能提升、设备维护、质量意识等方面的培训，提高员工的综合素质和生产效率。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组织员工进行应急演练，提高员工应对突发事件的反应能力和自救互救能力。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明确岗位职责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每个岗位的员工都应明确自己的职责和工作范围，确保生产的有序进行。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根据生产计划和工作需求，合理分配工作任务，确保生产的高效进行。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工作考核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定期对员工的工作绩效进行考核，激励员工积极投入工作，提高生产效率。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根据生产设备和工艺流程，制定相应的安全操作规程，确保员工在操作过程中的安全。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制定安全操作规程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员工在操作过程中应严格遵守安全操作规程，禁止违章操作和违反劳动纪律的行为。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定期对生产设备进行安全检查和维护，确保设备的正常运行和员工的生产安全。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安全检查与维护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建立详细的设备清单，包括设备名称、型号、规格、数量、用途等信息，以便于管理和维护。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制定定期维护计划，包括日常检查、定期保养和维修等，以确保设备正常运行和使用寿命。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设备清单与维护计划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制定设备使用规范，明确操作步骤、注意事项和安全要求，确保操作人员正确使用设备。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建立设备保养制度，定期对设备进行清洁、润滑、紧固等保养工作，预防设备故障和磨损。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建立设备故障报告制度，要求操作人员及时报告设备故障，以便及时处理。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制定设备维修流程，包括故障诊断、维修计划、维修实施和验收等环节，确保设备快速恢复正常运行。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555" r="2555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物料入库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所有物料入库时必须经过严格验收，核对规格、数量、质量等，确保准确无误。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物料出库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物料出库需遵循先进先出原则，按照生产计划和实际需求进行发放，并做好记录。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物料入库与出库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https://d.book118.com/497036200014006051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2024-09-23T22:49:59.006</cp:lastPrinted>
  <dcterms:created xsi:type="dcterms:W3CDTF">2024-09-23T14:49:59Z</dcterms:created>
  <dcterms:modified xsi:type="dcterms:W3CDTF">2024-09-23T14:50:00Z</dcterms:modified>
</cp:coreProperties>
</file>