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D0DAE-A2E7-400D-9934-8898F879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00D9-4873-474B-B094-48F2535C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184E1-46E2-4D08-B78F-0DE7321B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0F4FA-5C7A-4FC7-A44C-2FDF0637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3956A-1C0D-40A7-B11B-B0D2D78D9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D1E90-8E0E-4330-BE72-05AC985E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2A728-9DFD-4954-8ABE-1D997A79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F5B3F-7A5F-428A-BF34-CDA2AF1C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5A906-7CC3-409C-83AD-CE525B14C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46F38-99EB-4A08-ACA7-820CA439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4EC37-E234-4CAE-947E-198D1643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0154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管道滑脱护理质量改进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管道滑脱是临床常见的安全风险，可能导致患者受伤或死亡。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管道滑脱的原因包括护理人员操作不当、患者自身因素以及管道固定不牢固等。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管道滑脱可能导致患者病情恶化、增加并发症和医疗纠纷的风险。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通过改进护理质量，降低管道滑脱的发生率，提高患者的安全和满意度。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保障患者的生命安全和权益，提高医疗质量和医院的服务水平，增强患者对医院的信任度和满意度。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管道滑脱护理现状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管道滑脱发生情况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管道滑脱事件频发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在医疗机构中，管道滑脱事件时有发生，对患者安全造成威胁。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不同类型管道滑脱率差异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不同管道类型，如胃管、尿管、引流管等，其滑脱率存在差异。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夜间滑脱风险增加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夜间是管道滑脱的高发时段，需加强护理人员的警惕性。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患者年龄、意识状态、活动度等因素影响管道固定效果，增加滑脱风险。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管道质量问题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护理人员在固定管道时操作不规范或未采取有效固定措施。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管道材质、设计不合理等导致管道固定不牢固。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使用防滑脱装置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监测与报告制度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当前护理措施及效果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对护理人员进行相关培训，提高其对管道滑脱的认识和预防措施的掌握程度。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采用防滑脱装置或工具，如胶带、固定带等，增强管道的稳定性。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制定管道固定操作规范，要求护理人员严格按照规范进行操作。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建立管道滑脱监测与报告制度，及时发现并处理滑脱事件。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通过优化护理流程和培训医护人员，降低患者管道滑脱的发生率。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降低管道滑脱发生率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改善患者对管道滑脱护理的满意度，提高医疗服务质量。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加强医护人员的培训，提高他们在管道滑脱护理方面的技能和意识。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提升医护人员技能水平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https://d.book118.com/497040154056006053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2024-09-27T04:53:30.802</cp:lastPrinted>
  <dcterms:created xsi:type="dcterms:W3CDTF">2024-09-26T20:53:30Z</dcterms:created>
  <dcterms:modified xsi:type="dcterms:W3CDTF">2024-09-26T20:53:32Z</dcterms:modified>
</cp:coreProperties>
</file>