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FDD6E-3F30-47FA-8442-E529AF032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72121-1804-4D58-8890-A4B56FE0F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3FA79-E5F3-40AB-91B1-9EEE1842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5DC6A-6DDE-42A4-AA6C-81FBE0D5C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AD4B6-C5D0-45DD-9D62-B7CCD72DD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9C58D-3DBF-425E-BAAB-46F02E0B6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C2CDDD-54D8-459C-83E1-BA844EE9C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A1327-AEC9-4501-AC0A-65C5017BA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1BBF2-5D43-400D-9975-06C461FE5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DDE29-C48E-4980-90C2-44D3248D8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3309F-4DFE-45DD-973A-9A95FCB3C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41003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《回流焊结构原理》ppt课件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回流焊技术概述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回流焊设备结构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回流焊工艺流程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回流焊技术应用与优化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回流焊技术问题与解决方案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回流焊技术概述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回流焊技术的定义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回流焊技术是一种将电子元件焊接到PCB板上的技术，通过加热熔化焊膏，使元件与PCB板紧密结合。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回流焊技术广泛应用于电子产品的制造过程中，是保证产品质量和可靠性的关键环节。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近年来，随着电子元件的小型化和精密化，回流焊技术也在不断发展和改进。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回流焊技术的起源可以追溯到20世纪60年代，当时主要用于军事和航天领域。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随着电子工业的发展，回流焊技术在70年代开始广泛应用于民用电子产品制造。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回流焊技术的发展历程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与传统的焊接技术相比，回流焊技术能够实现自动化和智能化生产，提高生产效率和产品质量。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回流焊技术对环境影响较小，符合绿色制造的要求。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828" r="98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039" b="503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回流焊技术具有焊接质量高、可靠性好、一致性强的特点，能够满足电子产品对高可靠性和高质量的要求。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回流焊技术的特点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回流焊设备结构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传送方式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传送系统通常采用链条、网带或振动送料器等传送方式，以满足不同工艺需求。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传送速度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根据工艺要求，传送速度可进行调节，以优化回流焊的焊接效果。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传送系统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负责将PCB板按照预定的路径传送，确保PCB板在加热区域内的停留时间一致，并确保PCB板在传送过程中保持稳定。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传送系统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加热系统是回流焊设备的核心部分，负责将热量传递给PCB板上的焊料，使其熔化并完成焊接。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293" r="252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加热系统通常采用电热丝、红外线加热或微波加热等加热方式，以满足不同工艺需求。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加热系统应具备精确的温度控制功能，以确保焊接温度的稳定性和准确性。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冷却系统负责将熔化的焊料在冷却过程中凝固，形成稳定的焊点。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冷却系统通常采用强制风冷、水冷或热管等方式进行冷却。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冷却系统的冷却效果直接影响焊点的结晶和机械性能，因此对焊接质量至关重要。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控制系统通常采用PLC、单片机或工业计算机等控制元件，对设备的运行进行控制和调节。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检测系统负责对设备的运行状态和焊接质量进行实时监测，如温度、压力、速度、焊点质量等参数的检测。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控制与检测系统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控制与检测系统负责对回流焊设备的各项工艺参数进行控制和监测，确保设备正常运行和焊接质量的稳定性。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控制与检测系统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回流焊工艺流程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https://d.book118.com/497041003034006034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2024-09-08T00:58:20.645</cp:lastPrinted>
  <dcterms:created xsi:type="dcterms:W3CDTF">2024-09-07T16:58:20Z</dcterms:created>
  <dcterms:modified xsi:type="dcterms:W3CDTF">2024-09-07T16:58:22Z</dcterms:modified>
</cp:coreProperties>
</file>