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23501-77D7-4EED-856A-FFBAFFCE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59292-19C6-49CE-BB3D-BE4637CB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77EB6-35AE-4ED8-AB18-5F13CE335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04BF2-3106-44D1-8C2E-7A0A1ABB7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4F8CBE-1E7A-44F7-B628-052B704C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56FEB9-303F-4681-BBF0-A66DE10B9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E8962-E571-4D43-89D2-3374D6136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2D7AC-D932-4505-AB5A-3239AC4DF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00E4D-F80C-4A9B-A157-77D256421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0F89A-53B0-4D86-B0E9-F4891D96E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30B15-62AB-4214-B1D2-01539BE0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41056061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60教师培训中的课程设计与评估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课程设计基础理念与原则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培训目标设定与内容规划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教学方法与手段选择及应用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课程评估体系建立与实施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教师能力提升途径与方法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课程设计基础理念与原则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24" r="722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针对教师职业发展的不同阶段和需求，进行深入的调研和分析，明确课程目标和学习内容，确保课程设计符合教师的实际需求。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成人学习特点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成人学习者具有自我导向、经验基础、问题中心、实用性等学习特点，善于将新知识与旧经验相结合，形成自己的理解和应用。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成人学习特点及需求分析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827" b="12827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学习者主体地位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尊重学习者的主体地位，关注他们的学习体验和发展需求，以学习者的视角出发设计课程。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个性化学习支持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提供个性化的学习支持和服务，满足不同学习者的学习风格和兴趣爱好，促进学习者的全面发展。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以学习者为中心设计理念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根据教师的实际需求和发展目标，有针对性地设计课程内容和教学方法，确保课程的针对性和实效性。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注重课程的实用性和应用性，强调理论与实践的结合，让教师在学习中获得实际可用的知识和技能。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鼓励课程设计的创新性和前瞻性，引入先进的教育理念和教学技术，激发教师的创新思维和创造力。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针对性、实用性、创新性原则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培训目标设定与内容规划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提升教育教学能力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通过培训使教师掌握先进的教育理念和教学方法，提高教学效果。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引导教师进行深入学习和实践，培养教师的创新能力和终身学习能力。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通过教师培训传播新的教育思想和教学模式，促进学校教育教学改革。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明确培训目标及预期成果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1034" r="2103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内容选择及结构安排策略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精选培训内容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根据培训目标和教师需求，选择针对性强、实用性高的培训内容，如课程设计、教学方法、教育技术等。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合理安排培训结构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采用模块化设计，将培训内容划分为不同的模块，每个模块聚焦一个主题，确保培训的系统性和连贯性。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注重实践环节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在培训过程中增加实践环节，如教学观摩、案例分析、小组讨论等，使教师能够将所学理论与实践相结合。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通过引入探究式、合作式等教学方式，激发学生的学习兴趣和主动性，提高教学效果。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08" r="5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创新教学方式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充分利用现有教学资源，如教材、教具、多媒体等，为学生提供丰富多彩的学习体验。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整合教学资源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958" b="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注重学生的全面发展，关注学生的思想、情感、态度等方面的变化，及时调整教学策略，满足学生的不同需求。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案例分析：成功课程案例分享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教学方法与手段选择及应用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传统讲授法能够充分发挥教师的主导作用，有利于教师控制教学进程，系统传授科学知识。同时，这种方法经济快速，能在短时间内传递大量信息。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传统讲授法容易忽视学生的主动性和创造性，不利于学生创新思维和实践能力的培养。此外，这种方法容易导致“填鸭式”教学，使学生产生厌倦情绪。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传统讲授法优缺点分析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互动式教学法的特点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互动式教学法强调教师与学生、学生与学生之间的双向或多向交流，通过讨论、问答、角色扮演等方式激发学生的学习兴趣和主动性。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在教师培训中的应用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在教师培训中，可以采用案例分析、小组讨论、角色扮演等互动式教学法，引导教师积极参与、主动思考，提高教师的实践能力和解决问题的能力。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互动式教学法在培训中应用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https://d.book118.com/497041056061006052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2024-09-25T20:38:10.556</cp:lastPrinted>
  <dcterms:created xsi:type="dcterms:W3CDTF">2024-09-25T12:38:10Z</dcterms:created>
  <dcterms:modified xsi:type="dcterms:W3CDTF">2024-09-25T12:38:12Z</dcterms:modified>
</cp:coreProperties>
</file>