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1135C-95B7-4FF0-8FCF-5E2F2C5FA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58E26-9B08-4920-A19B-82D0968D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BF508-6859-442C-B774-6573B44A4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C6886-2DC1-4AFA-A4FC-340B5277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52709-16AF-41A4-BF05-1B2F4426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DD779-0DB2-49D2-A121-BA3B700B5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D1F3EB-E778-4F33-A934-4FBEF10F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BD318-BB38-42C1-9CCD-CC3768F7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811FD-36C5-4C48-97A1-F433E447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B86CC-DD63-422F-8478-EBF7ECE2F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AAE35-7838-4E63-863C-541A556DA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86" r:id="rId2"/>
    <p:sldLayoutId id="2147497887" r:id="rId3"/>
    <p:sldLayoutId id="2147497888" r:id="rId4"/>
    <p:sldLayoutId id="2147497889" r:id="rId5"/>
    <p:sldLayoutId id="2147497890" r:id="rId6"/>
    <p:sldLayoutId id="2147497891" r:id="rId7"/>
    <p:sldLayoutId id="2147497892" r:id="rId8"/>
    <p:sldLayoutId id="2147497893" r:id="rId9"/>
    <p:sldLayoutId id="2147497894" r:id="rId10"/>
    <p:sldLayoutId id="21474978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31" Type="http://schemas.openxmlformats.org/officeDocument/2006/relationships/tags" Target="../tags/tag242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30640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人体生命计算公式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公式介绍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公式推导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公式验证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公式应用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公式改进与完善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公式介绍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公式来源</a:t>
            </a:r>
            <a:endParaRPr lang="zh-CN" altLang="en-US"/>
          </a:p>
        </p:txBody>
      </p:sp>
      <p:sp>
        <p:nvSpPr>
          <p:cNvPr id="10490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公式来源：美国科学家雷·库兹韦尔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公式背景：预测人类寿命的极限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公式内容：H=h(t)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公式解释：H代表人类寿命，h(t)代表时间函数，t代表时间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公式组成</a:t>
            </a:r>
            <a:endParaRPr lang="zh-CN" altLang="en-US"/>
          </a:p>
        </p:txBody>
      </p:sp>
      <p:sp>
        <p:nvSpPr>
          <p:cNvPr id="104908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基础代谢率（BMR）：人体在静息状态下维持生命所需的最低能量消耗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体力活动水平（PAL）：人体在运动状态下的能量消耗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体重（kg）：人体质量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身高（cm）：人体高度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年龄（岁）：人体年龄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性别（男/女）：人体性别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公式意义</a:t>
            </a:r>
            <a:endParaRPr lang="zh-CN" altLang="en-US"/>
          </a:p>
        </p:txBody>
      </p:sp>
      <p:sp>
        <p:nvSpPr>
          <p:cNvPr id="104913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人体生命计算公式：用于评估人体寿命的公式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公式组成：包括年龄、性别、体重、身高、血压、血糖等参数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公式用途：帮助人们更好地了解自身健康状况，预测未来可能出现的健康问题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公式局限性：不能完全准确预测寿命，需要结合其他因素进行综合评估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公式应用场景</a:t>
            </a:r>
            <a:endParaRPr lang="zh-CN" altLang="en-US"/>
          </a:p>
        </p:txBody>
      </p:sp>
      <p:sp>
        <p:nvSpPr>
          <p:cNvPr id="10491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医学领域：用于预测疾病风险、评估治疗效果等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健康领域：用于评估健康状态、制定健康计划等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保险领域：用于计算保费、评估风险等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体育领域：用于评估运动员体能、制定训练计划等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6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公式推导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推导过程</a:t>
            </a:r>
            <a:endParaRPr lang="zh-CN" altLang="en-US"/>
          </a:p>
        </p:txBody>
      </p:sp>
      <p:sp>
        <p:nvSpPr>
          <p:cNvPr id="104930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确定生命计算公式的基本要素：年龄、体重、身高、性别等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收集相关数据：通过调查问卷、实验等方式收集数据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建立数学模型：根据收集到的数据建立数学模型，如线性回归、逻辑回归等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验证模型：通过实验或实际数据验证模型的准确性和可靠性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优化模型：根据验证结果对模型进行优化，提高模型的准确性和可靠性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得出结论：根据优化后的模型得出生命计算公式，并进行推广和应用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推导原理</a:t>
            </a:r>
            <a:endParaRPr lang="zh-CN" altLang="en-US"/>
          </a:p>
        </p:txBody>
      </p:sp>
      <p:sp>
        <p:nvSpPr>
          <p:cNvPr id="10493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生命计算公式基于生物学、医学、统计学等多学科知识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公式中包含年龄、性别、体重、身高、血压、血糖等生理指标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公式通过统计分析，找出影响寿命的主要因素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公式通过数学模型，预测个体的预期寿命和健康风险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推导结果</a:t>
            </a:r>
            <a:endParaRPr lang="zh-CN" altLang="en-US"/>
          </a:p>
        </p:txBody>
      </p:sp>
      <p:sp>
        <p:nvSpPr>
          <p:cNvPr id="10494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公式：人体生命=（身高-100）+（体重-50）-（年龄-30）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推导过程：根据人体生理学、营养学、运动学等学科知识，结合大量实验数据，推导出该公式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适用范围：适用于18-60岁之间的成年人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局限性：该公式仅适用于一般情况，对于特殊人群（如运动员、孕妇等）可能不适用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推导结论</a:t>
            </a:r>
            <a:endParaRPr lang="zh-CN" altLang="en-US"/>
          </a:p>
        </p:txBody>
      </p:sp>
      <p:sp>
        <p:nvSpPr>
          <p:cNvPr id="10495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人体生命计算公式：L=C/R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细胞分裂次数和细胞分裂周期共同决定了人体的寿命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细胞分裂周期与细胞分裂次数成正比，即细胞分裂周期越长，寿命越短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L代表寿命，C代表细胞分裂次数，R代表细胞分裂周期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细胞分裂次数与细胞分裂周期成反比，即细胞分裂次数越多，寿命越长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公式验证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https://d.book118.com/497043064063006025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人体生命计算公式</vt:lpstr>
      <vt:lpstr>目录</vt:lpstr>
      <vt:lpstr>添加章节标题</vt:lpstr>
      <vt:lpstr>公式介绍</vt:lpstr>
      <vt:lpstr>公式来源</vt:lpstr>
      <vt:lpstr>公式组成</vt:lpstr>
      <vt:lpstr>公式意义</vt:lpstr>
      <vt:lpstr>公式应用场景</vt:lpstr>
      <vt:lpstr>公式推导</vt:lpstr>
      <vt:lpstr>推导过程</vt:lpstr>
      <vt:lpstr>推导原理</vt:lpstr>
      <vt:lpstr>推导结果</vt:lpstr>
      <vt:lpstr>推导结论</vt:lpstr>
      <vt:lpstr>公式验证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2024-08-29T23:11:33.498</cp:lastPrinted>
  <dcterms:created xsi:type="dcterms:W3CDTF">2024-08-29T15:11:33Z</dcterms:created>
  <dcterms:modified xsi:type="dcterms:W3CDTF">2024-08-29T15:11:36Z</dcterms:modified>
</cp:coreProperties>
</file>