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3DE0A-42EA-42FB-B22F-241DDC9CD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1A539-8BE3-460B-B7B6-9C6C6A39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15E98-3ACC-4B8D-8323-4274EC52F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88CFF-3C69-4E1E-82D0-7E20DEDF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67A080-02E3-48C3-9190-03D2C35C4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E87F6-ACD1-47F7-82FC-05B06241C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AA2D6-6144-4707-8709-514F0B7A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1F82E-7095-4A5B-91E6-458159CF2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31A65-B88B-4723-9A7D-532FCBCDE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3FFF4-9A22-4B8F-AC90-B8FD7B45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9B730-1830-4DEE-B9C8-2EAD5C4EC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4402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压疮背部护理案例分析与实践\n## 1.压疮的基本概念与分类\n### 1.1压疮的定义及其成因\n### 1.2压疮的分类及分级\n### 1.3压疮的发生机制与风险因素\n## 2.压疮背部护理的重要性\n### 2.1压疮背部护理对患者生活质量的影响\n### 2.2压疮背部护理对医疗资源利用的影响\n### 2.3压疮背部护理对患者心理状态的影响\n## 3.压疮背部护理的实施策略\n### 3.1压疮预防措施与护理技巧\n### 3.2压疮的识别与评估方法\n### 3.3压疮的治疗与护理措施\n## 4.压疮背部护理的案例分析\n### 4.1典型压疮背部护理案例介绍\n### 4.2压疮背部护理案例的关键因素分析\n### 4.3压疮背部护理案例的启示与借鉴\n## 5.压疮背部护理的未来趋势与挑战\n### 5.1压疮背部护理的研究发展方向\n### 5.2压疮背部护理的实践创新\n### 5.3压疮背部护理面临的主要挑战与对策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压疮背部护理案例分析与实践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压疮的基本概念与分类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压疮的定义</a:t>
                </a:r>
                <a:endParaRPr/>
              </a:p>
            </p:txBody>
          </p:sp>
          <p:sp>
            <p:nvSpPr>
              <p:cNvPr id="1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压疮是指身体局部组织长时间受压，导致血液循环障碍，皮肤和皮下组织缺血、缺氧和营养障碍，从而引发组织损伤和坏死。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压疮多发生在骨隆突处，如骶尾部、髋部、肩部和足跟部等。</a:t>
                </a:r>
                <a:endParaRPr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压疮的成因</a:t>
                </a:r>
                <a:endParaRPr/>
              </a:p>
            </p:txBody>
          </p:sp>
          <p:sp>
            <p:nvSpPr>
              <p:cNvPr id="1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长时间保持同一姿势，导致局部组织受压时间过长。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局部组织血流不畅，导致血液循环障碍。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营养不良，皮肤和皮下组织抵抗力下降。</a:t>
                </a:r>
                <a:endParaRPr/>
              </a:p>
            </p:txBody>
          </p:sp>
          <p:sp>
            <p:nvSpPr>
              <p:cNvPr id="1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压疮的定义及其成因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压疮的分类及分级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根据压疮的严重程度，可分为轻度压疮、中度压疮和重度压疮。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根据压疮的发生部位，可分为骶尾部压疮、髋部压疮、肩部压疮和足跟部压疮等。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轻度压疮：皮肤完整，出现红斑、水肿和疼痛等症状。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中度压疮：皮肤破损，形成溃疡，但无肌肉坏死。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重度压疮：皮肤破损，形成溃疡，伴有肌肉坏死和感染。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压疮的发生机制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长时间局部受压，导致血液循环障碍，皮肤和皮下组织缺血、缺氧和营养障碍。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缺血、缺氧和营养障碍使皮肤和皮下组织抵抗力下降，容易发生感染和坏死。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压疮的风险因素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年龄：老年人皮肤和皮下组织脆弱，容易发生压疮。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疾病：长期卧床、糖尿病、贫血等患者容易发生压疮。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护理不当：护理人员对压疮预防知识了解不足，护理措施不到位，容易导致压疮发生。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压疮的发生机制与风险因素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压疮背部护理的重要性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压疮背部护理对患者生活质量的影响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预防和治疗压疮，减轻患者疼痛，提高舒适度。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减少患者因压疮导致的感染和死亡风险，提高生存率。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提高患者的自尊心和自信心，促进心理健康。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降低护理难度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良好的背部护理可以降低压疮的发生率，减轻护理人员的工作负担。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提高患者对护理人员的信任度，降低医患纠纷的风险。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压疮背部护理对医疗资源利用的影响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节约医疗资源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预防和治疗压疮，减少患者住院时间，降低医疗费用。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降低压疮导致的并发症和死亡率，减少医疗资源的消耗。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提高医疗服务质量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良好的背部护理可以提高患者对医疗服务的满意度，提高医疗服务质量。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有助于提高医疗机构的声誉，吸引更多的患者就诊。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改善心理状态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预防和治疗压疮，减轻患者的疼痛和不适，提高心理舒适度。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增强患者对康复的信心，提高心理适应能力。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减少心理问题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良好的背部护理可以降低患者因压疮导致的焦虑和抑郁情绪，减少心理问题。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有助于患者建立良好的心理应对机制，提高心理韧性。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压疮背部护理对患者心理状态的影响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压疮背部护理的实施策略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保持患者皮肤清洁干燥，避免局部摩擦和长期受压。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定期翻身换卧位，避免长时间保持同一姿势。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加强营养，提高患者皮肤和皮下组织的抵抗力。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使用压疮预防性敷料，如泡沫敷料、水胶体敷料等，保护受压部位。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定期评估患者压疮风险，制定个性化的压疮预防措施。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鼓励患者主动活动，提高患者对压疮预防的积极性。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压疮预防措施与护理技巧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https://d.book118.com/497044021016006043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压疮背部护理案例分析与实践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2024-09-16T18:45:31.357</cp:lastPrinted>
  <dcterms:created xsi:type="dcterms:W3CDTF">2024-09-16T10:45:31Z</dcterms:created>
  <dcterms:modified xsi:type="dcterms:W3CDTF">2024-09-16T10:45:33Z</dcterms:modified>
</cp:coreProperties>
</file>