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D3FBE-A209-42A3-B8E9-CF53C34DB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81A37-FF1A-40C1-9BDF-A60F801CB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D37F1-571E-471D-954E-CAE43EFF5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B001F-9C45-43CF-861F-01B1583F1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121D8-CDB0-4C65-A7FE-3F197BE1C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56235-B0AD-4480-B649-AACB6A882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B730F-0AE4-49DC-83F3-FDCFD56CE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CE36C-ED42-4679-B094-C2FFAAF5A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9C62D-7705-4DE6-8B35-A77BA1273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EDFDC-7DD5-48F8-B2FC-B8C58D477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B957F-0C57-4012-ADE4-AE41E3116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4404604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2023年SAAS软件服务市行业场分析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用户需求与行为特点研究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产品创新与技术发展动态追踪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总结与展望：抓住机遇，共创未来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随着企业对数字化转型的需求增加，SAAS软件服务市场规模不断扩大，吸引了越来越多的投资者和创业者。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市场上出现了大量的SAAS软件服务提供商，竞争日益激烈，价格战、功能战等不断上演。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竞争格局日益激烈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企业对于SAAS软件服务的需求越来越多样化，包括CRM、ERP、OA、HRM等各种类型的应用软件。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SAAS软件服务市场现状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根据市场调查机构的数据，2022年SAAS软件服务市场规模已经达到了数千亿元人民币。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随着数字化转型的深入推进以及云计算、大数据等技术的不断发展，SAAS软件服务市场的增长速度一直保持在两位数以上。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未来，随着企业对于数字化转型的深入理解，个性化定制的SAAS软件服务将成为主流，满足企业的个性化需求。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个性化定制成主流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AI技术将在SAAS软件服务中得到更广泛的应用，提高软件的智能化水平，提升用户体验。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AI技术融合应用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为了实现更高效的数据互通和业务流程整合，跨平台的SAAS软件服务将成为发展趋势，打破数据孤岛，实现业务协同。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跨平台整合发展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随着网络安全和数据安全问题的日益突出，SAAS软件服务的安全性和稳定性将成为用户选择的重要依据。服务提供商需要加强技术研发和安全管理，确保用户数据的安全和软件的稳定运行。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安全性和稳定性备受关注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竞争格局与主要厂商分析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如Microsoft, Salesforce, Adobe等，拥有较强的品牌影响力和技术积累，产品线丰富，解决方案成熟。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如金蝶、用友、浪潮等，在本土化服务、定制化开发等方面具有优势，逐渐在市场中占据一席之地。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687" r="368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按照行业应用划分，制造业、零售业、金融业等行业对SAAS软件服务需求较大。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按照服务类型划分，CRM、ERP、HRM等细分领域市场份额较大，且保持持续增长。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按照企业规模划分，中小企业市场占比逐年提升，大型企业市场相对稳定。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不断投入研发，提升技术水平，满足客户的个性化需求。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针对不同行业提供定制化的解决方案，提高客户的满意度和黏性。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行业解决方案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通过合作伙伴、代理商等渠道拓展市场，提高品牌知名度和市场占有率。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提供优质的售后服务和技术支持，增强客户信任度和忠诚度。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竞争策略及差异化优势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用户需求与行为特点研究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中小企业用户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对SAAS软件服务有较高要求，关注数据安全、系统稳定性和定制化程度，愿意为高质量的服务付出更高的成本。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大型企业用户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开发者用户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注重SAAS软件服务的开放性和可扩展性，以便能够与其他系统进行集成，实现更灵活的业务流程。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数量庞大，对SAAS软件服务需求强烈，注重实用性和性价比，希望通过SAAS软件服务提升业务效率和降低成本。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用户群体划分及特点描述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33" r="267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用户越来越注重个性化的业务需求，希望SAAS软件服务能够提供更多的定制化功能。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随着网络安全意识的提高，用户对数据安全的关注度也越来越高，对SAAS软件服务的数据安全性能提出更高要求。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数据安全成为关注焦点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随着移动互联网的普及，用户对SAAS软件服务的移动化需求也越来越高，希望能够随时随地进行业务处理。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移动化需求增长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用户需求洞察及变化趋势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5" r="2350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使用频率和时长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用户的使用频率和时长是衡量SAAS软件服务用户黏性的重要指标，高频次和长时间的使用意味着用户对服务的依赖程度更高。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功能使用偏好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不同用户群体对SAAS软件服务的功能使用偏好不同，例如中小企业用户更注重实用性和性价比，而大型企业用户则更关注数据安全和系统稳定性。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付费意愿和价格敏感度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用户的付费意愿和价格敏感度是影响SAAS软件服务市场的重要因素，了解用户的付费意愿和价格敏感度有助于制定合理的定价策略。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用户行为模式分析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产品创新与技术发展动态追踪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https://d.book118.com/497044046046006036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2024-09-11T05:46:13.415</cp:lastPrinted>
  <dcterms:created xsi:type="dcterms:W3CDTF">2024-09-10T21:46:13Z</dcterms:created>
  <dcterms:modified xsi:type="dcterms:W3CDTF">2024-09-10T21:46:15Z</dcterms:modified>
</cp:coreProperties>
</file>