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E9E74-6702-4BB6-9621-129DC03A0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D45BC-4A9D-4DDF-8E40-BE1F92D1D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9D3A2-0832-4D7A-B716-682B1E676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62D6E-46F5-4498-BD63-945C209C4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B03F80-B0C9-4EEC-8AF3-44A679AB9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CA6749-3304-456F-B780-B0AC52C9B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75C304-BB7B-4829-A263-B25924B1D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98EF5-F31B-4597-AAF0-27E58D8FF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6060B-9279-41B7-8AF3-4A87D7C0A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74ABA-AD14-46DF-9F13-E6F3194B2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FC140-2B34-401D-B76B-810EAB47F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4505602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企业合规管理实施方案规范行为提升企业形象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企业合规管理概述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企业合规管理风险识别与评估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企业内部行为规范制定与执行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外部监管政策对接与应对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企业文化建设与形象提升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企业合规管理体系持续改进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企业合规管理概述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合规管理是指企业通过制定和执行合规政策、建立合规管理体系，以确保企业业务活动遵守法律法规、行业规范和企业内部规章制度，防范和化解合规风险的过程。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市场竞争的加剧，企业面临的法律法规和行业规范越来越多，合规风险也随之增加。合规管理不仅有助于企业遵守法律法规，避免违法违规行为带来的损失，还能提升企业形象和声誉，增强投资者和客户的信任，为企业可持续发展奠定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企业合规管理应遵循以下原则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企业合规管理的目标是确保企业业务活动合法合规，防范和化解合规风险，保障企业经营安全和稳定发展。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全面覆盖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合规管理应覆盖企业所有业务活动和全体员工，确保没有遗漏。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企业应不断评估和改进合规管理体系，以适应法律法规和行业规范的变化。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合规管理应注重预防，通过建立和完善合规管理制度和流程，防范合规风险的发生。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企业合规管理的目标与原则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近年来，随着国内法律法规的完善和监管力度的加强，越来越多的企业开始重视合规管理。一些大型企业已经建立了较为完善的合规管理体系，但中小型企业在这方面还存在较大差距。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达国家，企业合规管理已经成为企业管理的重要组成部分。许多跨国公司都建立了完善的合规管理体系，并设立了专门的合规管理部门。同时，国外监管机构也对企业合规管理提出了更高要求，加强了对企业违规行为的处罚力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国内外企业合规管理现状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企业合规管理风险识别与评估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通过调查问卷、访谈、文献资料分析、历史事件分析等手段，全面识别企业可能面临的合规风险。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明确风险识别目标、确定风险识别范围、收集相关信息、进行风险识别、整理风险识别结果。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根据风险的性质、影响程度、发生概率等因素，制定统一的风险评估标准。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构建定性与定量相结合的风险评估模型，对识别出的风险进行科学评估。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19" r="229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风险评估标准与模型构建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根据风险评估结果，将风险划分为高、中、低三个等级，分别用红、黄、绿三种颜色进行标识。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针对不同等级的风险，制定相应的应对措施，如高风险要立即采取防范措施，中风险要加强监管和预警，低风险要保持关注并适时采取措施。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风险等级划分及应对措施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企业内部行为规范制定与执行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6984" r="698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6343" r="634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企业内部行为规范必须符合国家法律法规要求，不得有任何违法违规内容。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遵守国家法律法规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企业应建立诚信经营的文化，要求员工遵守商业道德，不得有欺诈、虚假宣传等行为。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诚信经营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企业应制定保密制度，明确保密范围、保密措施和泄密责任，要求员工严格遵守保密义务。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保密义务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企业应倡导公平竞争，不得采取不正当手段获取商业机会或干扰市场秩序。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公平竞争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内部行为规范内容设计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企业应定期组织员工参加合规培训，提高员工的合规意识和能力。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企业应通过内部宣传、案例分析等方式，向员工普及合规知识和重要性。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企业可定期对员工进行合规知识考试，评估员工的合规意识和能力水平。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员工培训与宣传教育策略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https://d.book118.com/497045056026006033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2024-09-06T09:38:48.952</cp:lastPrinted>
  <dcterms:created xsi:type="dcterms:W3CDTF">2024-09-06T01:38:48Z</dcterms:created>
  <dcterms:modified xsi:type="dcterms:W3CDTF">2024-09-06T01:38:51Z</dcterms:modified>
</cp:coreProperties>
</file>