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6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3E7F7F3-21C3-490B-9642-FAF0690E47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CCB98FD-9585-4763-A5E1-76872D6C4F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3CA5577-14BD-4571-A4C1-0498D105C2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6A48431-531C-4462-99FB-202D850883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8F332A4-F3B5-480B-8FF4-98CCE6E842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4C3CE9B-E069-4F75-8AEC-69CDF0F07F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1ADF909-23A5-4000-9DCE-38FAE6C245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0DA735B-A2F3-43E0-BE5E-762AB269EF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D2E290E-2491-49A3-9377-8FF625E87A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CB37E60-032F-4BEC-A0B0-C28D39E3E4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0E9CBF4-79B1-4A50-A26B-C79375C96B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97045065146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49867" y="5173998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49867" y="4442659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049867" y="1052928"/>
            <a:ext cx="10114374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乡镇卫生院消防培训课件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15506" y="4498554"/>
            <a:ext cx="2798081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515506" y="5229894"/>
            <a:ext cx="3373814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2024-01-17</a:t>
            </a:r>
          </a:p>
        </p:txBody>
      </p:sp>
      <p:sp>
        <p:nvSpPr>
          <p:cNvPr id="7" name="AutoShape 7"/>
          <p:cNvSpPr/>
          <p:nvPr/>
        </p:nvSpPr>
        <p:spPr>
          <a:xfrm>
            <a:off x="1049867" y="4442659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049867" y="5173998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消防基础知识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乡镇卫生院消防安全现状分析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火灾应急处理措施与逃生自救方法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乡镇卫生院日常防火巡查与检查制度建立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提高乡镇卫生院整体抗御火灾能力策略探讨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消防基础知识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5273" r="35273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365" r="3036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火灾是指在时间和空间上失去控制的燃烧所造成的灾害。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火灾定义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根据燃烧物的性质，火灾可分为A、B、C、D四类，分别对应固体物质火灾、液体或可熔化的固体物质火灾、气体火灾和金属火灾。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火灾分类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火灾定义与分类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38" r="338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可燃物、助燃物（通常是氧气）和火源（温度达到着火点）是燃烧的三个基本要素。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灭火就是破坏燃烧条件，使燃烧反应终止的过程。根据燃烧三要素，灭火原理可分为冷却法、窒息法、隔离法和抑制法。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燃烧三要素及灭火原理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灭火原理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燃烧三要素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如汽油、煤油、酒精等，具有易燃易爆特性，存放和使用时需特别注意。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易燃液体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4667" r="14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易燃固体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4667" r="14667"/>
          <a:stretch>
            <a:fillRect/>
          </a:stretch>
        </p:blipFill>
        <p:spPr>
          <a:xfrm>
            <a:off x="8741655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易爆物品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7000" r="70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如木材、纸张、布料等，遇到火源容易燃烧。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如炸药、雷管、导火索等，受到撞击、摩擦或火源等作用时，容易发生爆炸。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常见易燃易爆物品识别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https://d.book118.com/497045065146006032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33</Paragraphs>
  <Slides>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2024-09-05T19:53:37.446</cp:lastPrinted>
  <dcterms:created xsi:type="dcterms:W3CDTF">2024-09-05T11:53:37Z</dcterms:created>
  <dcterms:modified xsi:type="dcterms:W3CDTF">2024-09-05T11:53:39Z</dcterms:modified>
</cp:coreProperties>
</file>