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A807E-09B8-43FD-9E57-7545EE454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C0056-893A-455B-8FB8-0CE2BCA0D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26532-517D-4EED-9815-6C0D67894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6397B-45D2-4D06-B5A4-1E1B421C1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234D74-4E9D-416E-B575-83DD0CC5E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08B3E5-DDF8-4B9E-B812-3F45DFC2D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54ABE3-3C0E-40D0-A150-DEBFF9819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FEC40-2E37-4D75-937D-F327B2C2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A19CE-8E73-43C2-BAEE-5EE82A7B9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0B37C-5714-4BBF-8F44-4C1206C93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11679-AAA9-4208-B0C3-AE4F1DAD6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461261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小学生心理健康普测工作总结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普测工作实施过程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普测结果分析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经验与教训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2" r="129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57" r="319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针对小学生心理健康问题，开展普测工作是必要的，有助于及时发现和解决学生的心理问题。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随着社会的发展，小学生心理健康问题日益突出，成为家长和教育工作者关注的焦点。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全面了解小学生的心理健康状况。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发现和评估学生的心理问题，为后续干预和治疗提供依据。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提高家长和教育工作者对小学生心理健康的关注和认识，促进相关工作的开展。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普测工作实施过程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明确普测工作的目的，是为了了解小学生的心理健康状况，为后续的心理健康教育提供依据。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目标确定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整合了学校心理教师、班主任、志愿者等人力资源，以及心理测评软件、问卷等物质资源。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通过校园广播、班级会议等方式，向学生和家长宣传普测工作的重要性和目的，消除疑虑。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采用问卷调查和个别访谈的方式进行，确保覆盖全体学生，并针对特殊情况的学生进行补充调查。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测评方式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收集到的数据及时录入并分析，初步识别出存在心理问题的学生，为后续干预提供依据。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在普测过程中，对测评结果异常的学生进行持续关注和动态监测，确保数据的准确性。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将测评结果进行汇总整理，形成全面的心理健康状况报告。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结果汇总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总结本次普测工作的经验教训，为今后的工作提供借鉴。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根据普测结果和经验总结，提出针对性的改进建议，如加强心理健康教育、完善心理辅导机制等。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普测结果分析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总体结果分析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总体情况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通过对全体小学生的心理健康普测，发现大部分小学生表现出良好的心理状态，但仍有部分学生存在不同程度的心理问题。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心理问题类型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在普测中发现，小学生的心理问题主要集中在焦虑、抑郁、人际关系等方面。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影响小学生心理健康的因素主要包括家庭环境、学校环境、社会环境等。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https://d.book118.com/497046126111006050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2024-09-23T02:56:30.996</cp:lastPrinted>
  <dcterms:created xsi:type="dcterms:W3CDTF">2024-09-22T18:56:31Z</dcterms:created>
  <dcterms:modified xsi:type="dcterms:W3CDTF">2024-09-22T18:56:33Z</dcterms:modified>
</cp:coreProperties>
</file>