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67623-2F7A-4976-B39D-CAB3B998C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F158F-2E8F-435D-A2F7-FDB3B9A04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E368F-B599-41B5-8DCE-E3FF05163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890AF-542D-4CD5-8617-3CF34C26D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6D2838-DFDE-479F-B27B-FD4294939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1E73DD-AF4F-4BEC-9915-E5F885CDA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30D8A4-19DC-4B9B-98A8-4D29DA197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3CFE35-DDEF-48B1-9235-6EEA4E621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2BC4E-38CD-4AFE-84EE-C24283DDA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8C651-AE42-4D37-B4A0-0AA55281E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DA4BA-8D2B-45A0-85ED-4E0AD8A2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5011416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处理情绪过载的方法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情绪过载定义与表现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深呼吸与冥想技巧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时间管理与优先级设置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寻求支持与建立社交网络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自我关爱与调整心态策略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情绪过载定义与表现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8" r="9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情绪过载是指个体在面对过多、过强或长时间的情绪刺激时，无法有效应对和调节，导致情绪反应超出正常范围，出现身心不适的现象。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情绪过载定义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情绪反应是对外界刺激的直观感受，而认知负荷则是对这些刺激进行加工处理时所需的认知资源。当情绪反应过于强烈或持久时，会消耗大量认知资源，导致认知负荷过重。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情绪反应与认知负荷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情绪过载概念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32" b="8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情绪过载可能表现为焦虑、易怒、暴躁、抑郁、睡眠障碍、注意力不集中、记忆力减退等症状。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长期情绪过载可能导致慢性压力、免疫系统功能下降、心血管疾病风险增加、心理健康问题等。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典型表现及影响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对身心健康的影响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情绪过载的典型表现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留意自己的情绪波动，如是否容易感到烦躁、易怒或情绪波动大。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观察情绪变化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注意身体反应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评估认知功能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87" r="1198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关注身体是否出现紧张、疲劳、失眠等躯体化症状。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留意自己是否出现注意力不集中、记忆力减退等认知功能下降的表现。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识别自身情绪过载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深呼吸与冥想技巧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通过深吸气使腹部膨胀，然后缓慢呼气，有助于降低心率和舒缓紧张情绪。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腹式呼吸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吸气时数到4，憋气时数到7，呼气时数到8，重复几次，有助于放松身心。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4-7-8呼吸法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深呼吸时想象自己身处宁静之地，进一步增强放松效果。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呼吸配合想象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深呼吸法缓解紧张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关注当下的感觉和思维，不加评判地接纳它们，有助于减轻压力和焦虑。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正念冥想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将注意力集中在呼吸上，感受气息在鼻腔、喉咙、胸部和腹部的流动。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呼吸冥想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在行走过程中关注身体动作和感觉，将注意力从思绪中转移到身体。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行走冥想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冥想放松心灵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实践操作指南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选择合适的时间和地点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找一个安静、舒适的地方，在不受打扰的时间段进行深呼吸或冥想。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坚持练习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深呼吸和冥想需要持续练习才能发挥效果，建议每天抽出一段时间进行练习。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结合其他方法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深呼吸和冥想可以与其他放松技巧（如瑜伽、渐进性肌肉松弛等）结合使用，以达到更好的效果。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时间管理与优先级设置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67" r="13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留出缓冲时间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在时间表上留出一些空闲时间，以应对突发事件或进行休息，减少情绪过载的风险。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为每天、每周或每月设定明确的时间表，包括工作、休息和娱乐的时间分配。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设定时间限制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为每项任务设定合理的时间限制，避免花费过多时间在某些不重要的事情上。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合理规划时间表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了解自己的能力和需求，学会拒绝超出个人承受范围的任务或请求。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明确个人边界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不要害怕拒绝他人，学会用礼貌而坚定的方式表达自己的立场和需求。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学会说“不”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在拒绝他人时，可以提供其他解决方案或建议，以减轻对方的失望感。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提供替代方案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学会拒绝和说“不”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https://d.book118.com/497050114160006036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2024-09-11T23:42:16.001</cp:lastPrinted>
  <dcterms:created xsi:type="dcterms:W3CDTF">2024-09-11T15:42:16Z</dcterms:created>
  <dcterms:modified xsi:type="dcterms:W3CDTF">2024-09-11T15:42:18Z</dcterms:modified>
</cp:coreProperties>
</file>