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A48FA1-515D-4E15-A7CB-262F95BD13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6E8C31-206E-4A5D-B343-3E7C0BCE69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0D9854-5050-4FC1-BB3C-36584BD8C5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0A7AE3D-2AFD-4FFE-903D-0C9D0E8980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90162E-E10D-479D-923E-4C637E6CD58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2140095-7EA1-4E6C-B9F5-12533272B2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C531D7F-79B0-426D-9BBF-C1CAACF3620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EDC3E3-8882-4E26-AAA9-C274963DCB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B35C9D-61A4-428C-AD6C-D6044BE320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D4D81D-49AE-46C8-8CA5-A575D36BB2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2E2E9B-B525-4688-93AE-6F98CBBE24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705012606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建设绿色工业链工业产品质量安全培训与实践</a:t>
            </a:r>
          </a:p>
        </p:txBody>
      </p:sp>
      <p:sp>
        <p:nvSpPr>
          <p:cNvPr id="3" name="TextBox 3"/>
          <p:cNvSpPr txBox="1"/>
          <p:nvPr/>
        </p:nvSpPr>
        <p:spPr>
          <a:xfrm>
            <a:off x="2817287" y="4489571"/>
            <a:ext cx="3870073"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汇报人：XX</a:t>
            </a:r>
          </a:p>
        </p:txBody>
      </p:sp>
      <p:sp>
        <p:nvSpPr>
          <p:cNvPr id="4" name="TextBox 4"/>
          <p:cNvSpPr txBox="1"/>
          <p:nvPr/>
        </p:nvSpPr>
        <p:spPr>
          <a:xfrm>
            <a:off x="5216176" y="4496753"/>
            <a:ext cx="427324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绿色工业链概述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工业产品质量安全基础知识</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绿色工业链中的质量安全控制</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工业产品质量安全检测方法与技术</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工业产品质量安全管理体系建设</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工业产品质量安全培训与实践案例分析</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未来展望与建议</a:t>
            </a:r>
          </a:p>
        </p:txBody>
      </p:sp>
      <p:sp>
        <p:nvSpPr>
          <p:cNvPr id="5" name="AutoShape 5"/>
          <p:cNvSpPr/>
          <p:nvPr/>
        </p:nvSpPr>
        <p:spPr>
          <a:xfrm>
            <a:off x="1260848" y="1716203"/>
            <a:ext cx="4835152"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绿色工业链概述</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绿色工业链是指在工业生产过程中，通过采用环保、节能、低碳的技术和管理手段，实现资源高效利用、减少环境污染、提高经济效益的一种新型工业发展模式。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随着全球环境问题的日益严重，各国政府和企业越来越重视环境保护和可持续发展。绿色工业链作为一种创新的工业发展模式，对于推动工业转型升级、实现可持续发展具有重要意义。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92" r="1259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绿色工业链通过优化生产流程、提高资源利用效率，减少资源浪费，降低生产成本。</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资源高效利用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825" r="208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减少环境污染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211" r="16211"/>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提高经济效益</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4000" r="24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采用环保技术和清洁能源，减少废气、废水、废渣的排放，降低对环境的污染和破坏。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绿色工业链能够提升企业形象，增强市场竞争力，同时获得政府支持和优惠政策，提高经济效益。</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绿色工业链的重要性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国内发展现状</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近年来，我国政府对绿色工业链发展给予了高度重视，出台了一系列政策措施，推动绿色制造、智能制造等发展。同时，越来越多的企业也开始积极探索和实践绿色工业链模式。</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国外发展现状</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发达国家在绿色工业链方面起步较早，已经形成了较为完善的法律法规和政策体系，绿色技术和产业也相对成熟。例如，欧洲、美国等地区在绿色制造、清洁能源等领域取得了显著成果。</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发展趋势</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未来，随着环保意识的不断提高和技术的不断进步，绿色工业链将在全球范围内得到更广泛的推广和应用。同时，数字化、智能化等新技术将与绿色工业链深度融合，推动工业绿色发展进入新阶段。</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国内外发展现状与趋势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工业产品质量安全基础知识</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工业产品质量安全定义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指工业产品在设计、生产、销售、使用过程中，不会对人体健康、人身安全和环境造成危害和潜在威胁的特性。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工业产品质量安全的重要性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工业产品质量安全关系到消费者的人身财产安全，企业的声誉和经济效益，以及整个社会的和谐稳定。</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工业产品质量安全概念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包括《产品质量法》、《标准化法》、《消费者权益保护法》等，对工业产品质量安全进行法律层面的规范和约束。</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工业产品质量安全标准包括国家标准、行业标准、地方标准和企业标准，涉及产品的设计、生产、检验、包装、运输等各个环节。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工业产品质量安全法规与标准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标准分类与内容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法规体系</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风险识别</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通过对工业产品生产过程中可能出现的各种危害因素进行识别和分析，确定可能对人体健康和环境造成影响的风险因素。</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在风险识别的基础上，对危害因素进行定量或定性的评估，确定风险的大小、发生的概率和可能造成的后果。</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风险控制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根据风险评估的结果，采取相应的措施对风险进行控制和管理，包括改进生产工艺、提高产品质量、加强监管等。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工业产品质量安全风险与评估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绿色工业链中的质量安全控制</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优先选择符合环保标准、可再生的原材料，降低对环境的负担。</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选用环保、可再生的原材料</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确保供应商遵循绿色采购原则，具备相应的环保认证和质量控制体系。</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严格筛选供应商</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对进厂的原材料进行严格的质量检测，确保符合相关标准和要求。</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原材料检测与验收</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绿色原材料选择与质量控制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加强设备维护与保养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定期对生产设备进行维护和保养，确保设备处于良好状态，减少故障率。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采用清洁生产工艺</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优化生产流程，减少能源消耗和废弃物排放，提高资源利用效率。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引进先进生产设备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使用高效、节能、环保的生产设备，降低单位产品能耗和污染物排放。</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绿色生产工艺与设备保障</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选择环保包装材料</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使用可降解、可回收的包装材料，减少对环境的污染。</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强化运输过程中的质量监控</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在运输过程中加强对产品的保护，避免损坏和变质，确保产品安全到达目的地。</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优化包装设计</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根据产品特性和运输要求，合理设计包装结构，减少包装材料的使用和浪费。</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绿色包装与运输过程中的质量安全控制</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04</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工业产品质量安全检测方法与技术</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https://d.book118.com/497050126065006035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2024-09-09T22:23:17.041</cp:lastPrinted>
  <dcterms:created xsi:type="dcterms:W3CDTF">2024-09-09T14:23:17Z</dcterms:created>
  <dcterms:modified xsi:type="dcterms:W3CDTF">2024-09-09T14:23:19Z</dcterms:modified>
</cp:coreProperties>
</file>