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BEBA2-DE55-4AB1-B93C-5C5E70CBD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A6DDF-3F7A-4AC2-A672-2932FB973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F890A-9654-4514-AD97-183C91B76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15969D-B4C2-448B-A927-A6EDB96D0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8AD0BD-5325-4662-BC91-9DB82FC5C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BA9552-0B20-4242-AA41-FAC3845C8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D083AE-7EB9-4B72-888C-1889120E3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EDBF1-8B05-499A-915D-369E3699E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8BD73-4005-43D8-AEDF-A20A14664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B3F6D-864B-495D-8A52-65453179A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36A65-FF6E-4C9F-A0C7-3EEB0FE92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5101506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成人消防安全培训\n## 1.消防安全的基本概念与重要性\n### 1.1火灾的定义、种类及成因\n### 1.2消防安全的重要性和意义\n### 1.3火灾事故的法律责任与后果\n## 2.成人消防安全培训的基本原则与方法\n### 2.1成人消防安全培训的目标与要求\n### 2.2培训内容与方法的选择与应用\n### 2.3培训效果的评估与反馈\n## 3.火源管理与火灾预防\n### 3.1火源的分类与控制\n### 3.2火灾预防的基本措施\n### 3.3火灾应急预案的制定与实施\n## 4.火灾扑救与疏散逃生技巧\n### 4.1火灾扑救的基本方法与注意事项\n### 4.2疏散逃生的原则与技巧\n### 4.3火灾现场的保护与救助\n## 5.消防器材与设施的使用\n### 5.1消防器材的种类与选择\n### 5.2消防设施的使用与维护\n### 5.3消防器材与设施的定期检查与更新\n## 6.成人消防安全培训的组织实施\n### 6.1培训计划的制定与实施\n### 6.2培训师资的选择与培训\n### 6.3培训效果的提升与改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成人消防安全培训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消防安全的基本概念与重要性</a:t>
            </a:r>
            <a:endParaRPr/>
          </a:p>
        </p:txBody>
      </p:sp>
      <p:sp>
        <p:nvSpPr>
          <p:cNvPr id="13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火灾的定义</a:t>
                </a:r>
                <a:endParaRPr/>
              </a:p>
            </p:txBody>
          </p:sp>
          <p:sp>
            <p:nvSpPr>
              <p:cNvPr id="23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火灾是指在时间上失去控制的燃烧现象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燃烧必须同时具备三个条件：可燃物、氧气、点燃源</a:t>
                </a:r>
                <a:endParaRPr/>
              </a:p>
            </p:txBody>
          </p:sp>
        </p:grpSp>
        <p:grpSp>
          <p:nvGrpSpPr>
            <p:cNvPr id="23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火灾的种类</a:t>
                </a:r>
                <a:endParaRPr/>
              </a:p>
            </p:txBody>
          </p:sp>
          <p:sp>
            <p:nvSpPr>
              <p:cNvPr id="24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按照燃烧物质的性质分类：A、B、C、D、E类火灾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按照火灾发生场所分类：住宅火灾、工业火灾、商业火灾、交通火灾等</a:t>
                </a:r>
                <a:endParaRPr/>
              </a:p>
            </p:txBody>
          </p:sp>
        </p:grpSp>
        <p:grpSp>
          <p:nvGrpSpPr>
            <p:cNvPr id="24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火灾的成因</a:t>
                </a:r>
                <a:endParaRPr/>
              </a:p>
            </p:txBody>
          </p:sp>
          <p:sp>
            <p:nvSpPr>
              <p:cNvPr id="24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人为原因：如纵火、电气故障、烟蒂引发等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自然原因：如雷击、地震、风灾等</a:t>
                </a:r>
                <a:endParaRPr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火灾的定义、种类及成因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消防安全的重要性和意义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消防安全的重要性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保护人身安全：防止火灾造成的人员伤亡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保护财产安全：防止火灾造成的财产损失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维护社会稳定：减少火灾带来的社会负面影响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消防安全的意义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提高火灾防范意识：增强火灾预防和应对能力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减少火灾事故：降低火灾发生的概率和影响程度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提高火灾应急处理能力：提高火灾扑救和疏散逃生的成功率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火灾事故的法律责任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消防安全责任制度：明确单位、个人在消防安全方面的责任和义务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违法行为的法律责任：如违反消防安全规定、造成火灾事故等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火灾事故的后果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人员伤亡：火灾可能导致大量人员伤亡，给家庭和社会带来沉重负担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财产损失：火灾可能导致大量财产损失，影响企业和个人的正常生产经营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社会影响：火灾事故可能导致社会恐慌、信誉受损等负面影响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火灾事故的法律责任与后果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成人消防安全培训的基本原则与方法</a:t>
            </a:r>
            <a:endParaRPr/>
          </a:p>
        </p:txBody>
      </p:sp>
      <p:sp>
        <p:nvSpPr>
          <p:cNvPr id="28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成人消防安全培训的目标与要求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提高成人消防安全意识：增强火灾防范意识和应对能力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掌握消防安全知识：了解火灾预防和扑救的基本方法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提高火灾应急处理能力：提高火灾扑救和疏散逃生的成功率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实用性：培训内容应根据成人特点和实际需求制定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系统性：培训内容应涵盖消防安全的基本知识和技能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互动性：培训过程中应鼓励成人参与、交流和互动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培训内容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火灾基本概念与防范：介绍火灾的定义、种类、成因和防范措施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火灾扑救与疏散逃生：教授火灾扑救的基本方法和疏散逃生的技巧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消防器材与设施的使用：介绍消防器材和设施的种类、使用方法和维护要求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培训方法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讲座式教学：通过教师讲解、案例分析等方式传授消防安全知识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实践操作：通过实际操作练习，提高成人火灾扑救和疏散逃生的技能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互动讨论：鼓励成人参与讨论，分享消防安全经验和心得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培训内容与方法的选择与应用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培训效果评估</a:t>
                </a:r>
                <a:endParaRPr/>
              </a:p>
            </p:txBody>
          </p:sp>
          <p:sp>
            <p:nvSpPr>
              <p:cNvPr id="3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培训前后对比：通过对比培训前后的知识和技能水平，评估培训效果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培训满意度调查：通过问卷调查，了解成人对培训内容和方法的满意度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培训成果应用：通过观察成人在实际生活中的消防安全行为，评估培训成果应用情况</a:t>
                </a:r>
                <a:endParaRPr/>
              </a:p>
            </p:txBody>
          </p:sp>
          <p:sp>
            <p:nvSpPr>
              <p:cNvPr id="3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培训反馈</a:t>
                </a:r>
                <a:endParaRPr/>
              </a:p>
            </p:txBody>
          </p:sp>
          <p:sp>
            <p:nvSpPr>
              <p:cNvPr id="3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及时调整培训内容和方法：根据评估结果，对培训内容和方法进行调整和优化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持续改进培训质量：通过反馈机制，不断提高成人消防安全培训的质量和效果</a:t>
                </a:r>
                <a:endParaRPr/>
              </a:p>
            </p:txBody>
          </p:sp>
          <p:sp>
            <p:nvSpPr>
              <p:cNvPr id="3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培训效果的评估与反馈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火源管理与火灾预防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火源的分类与控制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火源的分类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明火：如蜡烛、烟蒂、炉火等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暗火：如电器线路故障、易燃物质自燃等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爆炸火源：如易燃易爆物品、化学品等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火源的控制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防火措施：如设置防火隔离带、安装防火门等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灭火措施：如配备灭火器、灭火器材等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火灾隐患排查：定期检查火灾隐患，及时消除火源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4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5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制定消防安全制度</a:t>
                </a:r>
                <a:endParaRPr/>
              </a:p>
            </p:txBody>
          </p:sp>
          <p:sp>
            <p:nvSpPr>
              <p:cNvPr id="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明确消防安全责任：落实单位、个人的消防安全责任和义务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制定消防安全规程：规定消防安全操作程序和注意事项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建立消防安全管理制度：加强消防安全管理，确保消防安全</a:t>
                </a:r>
                <a:endParaRPr/>
              </a:p>
            </p:txBody>
          </p:sp>
        </p:grpSp>
        <p:grpSp>
          <p:nvGrpSpPr>
            <p:cNvPr id="29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30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宣传教育</a:t>
                </a:r>
                <a:endParaRPr/>
              </a:p>
            </p:txBody>
          </p:sp>
          <p:sp>
            <p:nvSpPr>
              <p:cNvPr id="3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普及消防安全知识：通过培训、宣传册、网络等渠道普及消防安全知识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提高消防安全意识：通过消防安全活动、案例警示等方式提高成人消防安全意识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培育消防安全文化：通过消防安全教育，形成人人关注消防、人人参与消防的良好氛围</a:t>
                </a:r>
                <a:endParaRPr/>
              </a:p>
            </p:txBody>
          </p:sp>
        </p:grpSp>
        <p:grpSp>
          <p:nvGrpSpPr>
            <p:cNvPr id="34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35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火灾隐患排查与整改</a:t>
                </a:r>
                <a:endParaRPr/>
              </a:p>
            </p:txBody>
          </p:sp>
          <p:sp>
            <p:nvSpPr>
              <p:cNvPr id="3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定期检查：定期对火灾隐患进行检查，及时发现和消除火源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及时整改：对发现的火灾隐患进行整改，防止火灾事故发生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法律责任：对火灾隐患整改不力、造成火灾事故的单位或个人依法追究责任</a:t>
                </a:r>
                <a:endParaRPr/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火灾预防的基本措施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火灾应急预案的制定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制定预案：根据单位性质、火灾风险等因素制定火灾应急预案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明确职责：明确预案中各成员的职责和任务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制定程序：制定火灾报警、扑救、疏散、救援等程序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火灾应急预案的实施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培训与演练：组织成人进行火灾应急预案培训和演练，提高应急处理能力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应急响应：火灾发生时，立即启动应急预案，组织成人进行火灾扑救和疏散逃生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事后总结：火灾事故后，对应急预案进行总结和评估，不断完善预案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火灾应急预案的制定与实施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https://d.book118.com/497051015061006044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成人消防安全培训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2024-09-18T19:47:13.296</cp:lastPrinted>
  <dcterms:created xsi:type="dcterms:W3CDTF">2024-09-18T11:47:13Z</dcterms:created>
  <dcterms:modified xsi:type="dcterms:W3CDTF">2024-09-18T11:47:15Z</dcterms:modified>
</cp:coreProperties>
</file>