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E4D33-D819-4144-A88B-B07F4F704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00BCA-A2E4-415F-8E18-810B9BA56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F1883-7057-4AD9-A0F8-157A61F38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DCAC9-1569-46E8-AB36-94D38E4ED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663C69-276B-4DA1-8BCB-1CD1CAE6F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D71CC5-33EE-40E3-8B8E-70CFD6B66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18C758-58F5-4299-A3FB-F7AE1D24B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51853-AB0B-4848-A28D-BE3A19F56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0D3DF-23A8-4205-88B8-6DA3333B4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CE86C-2BC7-4AF4-BC40-96D281497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B75AF-5155-4733-BD7F-6D4F3E926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510460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服务行业人员的反馈接纳培训计划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反馈接纳能力及技巧培训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服务行业人员情绪管理培训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404" b="124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04" b="54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通过培训使服务行业人员更好地接纳和处理客户反馈，从而提升整体服务质量。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增强客户满意度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客户反馈是改进服务的重要依据，通过培训提高人员对客户反馈的重视度和处理能力，进而增强客户满意度。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适应行业发展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服务行业日新月异，客户对服务的要求也在不断提高，通过培训帮助人员适应行业发展变化。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直接面对客户，接收客户反馈的一线服务人员是本次培训的主要对象。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一线服务人员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负责管理一线服务人员，对服务质量和客户满意度负责的服务管理人员也需要参与本次培训。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服务管理人员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如市场营销人员、产品开发人员等，虽然不直接参与服务过程，但也需要了解客户反馈的重要性及处理方法。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服务行业人员来自不同背景和专业领域，具有不同的技能和经验。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人员构成多样化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由于缺乏统一的服务标准和培训，服务质量存在较大的差异。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客户对服务的需求和期望各不相同，需要服务人员具备灵活应变的能力。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服务行业人员现状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由于缺乏有效的培训和管理，服务质量时好时坏，难以保持稳定的高水平。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11" r="161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447" b="844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服务质量不稳定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由于服务不到位或沟通不畅等原因，客户投诉率较高，影响企业形象和声誉。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客户投诉率高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服务行业人员流动率较高，新员工需要快速适应工作环境和任务要求。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人员流动率高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降低客户投诉率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通过培训，改善员工的服务态度和沟通技巧，减少客户投诉和纠纷。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通过培训，使员工掌握专业的服务技能和知识，提高服务质量和效率。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增强员工归属感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通过培训，让员工感受到企业的关心和支持，增强员工的归属感和忠诚度。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125" r="13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711" r="371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培训的必要性和重要性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反馈接纳能力及技巧培训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培养服务行业人员耐心倾听客户反馈的习惯，理解客户需求和情绪。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教授如何运用开放式和封闭式问题，引导客户更详细地表达反馈。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训练服务人员适时回应客户，确认理解客户的观点和感受。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回应与确认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培养服务人员控制自身情绪的能力，以平和、友好的态度与客户沟通。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同理心表达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教授服务人员如何站在客户角度思考问题，表达对客户的理解和关心。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指导服务人员用简洁明了的语言回应客户，避免使用模糊或晦涩的词汇。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跟进与回访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教授如何对处理过的反馈进行跟进，确保问题得到解决，并适时回访客户，了解满意度。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积极接纳反馈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培养服务人员以开放心态接受客户反馈，视其为提升服务质量的宝贵机会。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问题分析与解决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训练服务人员分析客户反馈中的问题，提出切实可行的解决方案。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反馈处理技巧培训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https://d.book118.com/497051046036006042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2024-09-15T10:34:01.238</cp:lastPrinted>
  <dcterms:created xsi:type="dcterms:W3CDTF">2024-09-15T02:34:01Z</dcterms:created>
  <dcterms:modified xsi:type="dcterms:W3CDTF">2024-09-15T02:34:03Z</dcterms:modified>
</cp:coreProperties>
</file>