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444A07-7DDE-4767-8305-96608A61D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FF8AE-3AB4-40DB-82FF-5A4C70509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BCEE92-1E65-4D6A-8884-53017DA84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91B60-A9CC-4648-B0B2-1B46E5046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E82F74-3F59-4808-9250-F79DE01CE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3BC00C-EA65-4974-9CE7-484C355F6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9879AD-A7AA-43B8-84E0-AEAA4B80A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7663EA-6884-40AE-8C12-6756F87A2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8E9E9C-93C0-45E7-8A11-41620FE5B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5CE46-CAC6-4682-8E14-1BBED2001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92CB2-33D2-4B79-B370-44FDD50D2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5314516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重点工作汇报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上季度重点工作回顾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本季度重点工作计划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重点工作推进情况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向领导全面、准确地反映本单位在重点工作方面的进展情况、取得的成绩和存在的问题，为领导决策提供参考。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随着公司业务的不断发展和市场竞争的加剧，重点工作对于公司整体发展的重要性日益凸显。本次汇报旨在加强公司内部沟通，推动重点工作的顺利开展。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本次汇报涵盖自年初至当前时间段内重点工作的开展情况。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涉及部门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333" r="8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包括重点项目的推进、关键业务指标的完成情况、团队建设与人才培养等方面的工作。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本次汇报涉及公司所有相关部门，包括市场部、销售部、技术部、人力资源部等。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上季度重点工作回顾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上季度共启动10个项目，其中8个项目已按计划完成，2个项目因资源问题延期。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项目进度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各部门之间沟通顺畅，协作紧密，确保项目顺利进行。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针对可能出现的风险和问题，制定了相应的应对措施，确保项目稳定推进。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完成情况概述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通过优化服务流程，提高了客户满意度，客户反馈良好。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在产品研发方面，取得了2项专利，提高了公司的核心竞争力。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通过精细化管理，降低了项目成本，提高了公司的盈利能力。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亮点与成绩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部分项目因资源不足导致延期，需要加强资源调配和管理。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379" r="1337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部分部门之间存在沟通不畅的情况，需要加强跨部门沟通和协作。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在项目推进过程中，部分风险未得到及时控制和处理，需要加强风险管理和应对措施。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风险控制不足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本季度重点工作计划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实现业务增长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通过市场拓展、产品创新等手段，实现本季度业务增长目标。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提升客户满意度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优化客户服务流程，提高服务质量和效率，提升客户满意度。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加强内部管理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完善内部管理制度，提高团队协作和执行力，降低运营成本。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加大市场推广力度，扩大品牌知名度；深入挖掘现有客户需求，开拓新客户市场。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研发新产品，满足市场多样化需求；对现有产品进行升级改进，提高产品竞争力。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建立客户服务标准流程，提升服务响应速度；定期回访客户，收集反馈意见，持续改进服务质量。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客户服务优化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制定完善的内部管理制度和流程，确保公司运营规范化；加强团队建设和培训，提高员工综合素质和业务能力。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内部管理提升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关键任务与举措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本季度前两个月完成市场调研和计划制定，第三个月实施推广计划，责任人为市场部负责人。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客户服务优化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本季度内完成客户服务流程制定和改进计划，并在季末前实施完成，责任人为客服部负责人。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本季度完成新产品研发和设计，并在季末进行产品发布和推广，责任人为研发部负责人。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内部管理提升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本季度内完成内部管理制度和流程的制定和完善，并在季末前进行全员培训和推广，责任人为人力资源部负责人。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时间节点与责任人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https://d.book118.com/497053145161006032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2024-09-05T23:13:47.632</cp:lastPrinted>
  <dcterms:created xsi:type="dcterms:W3CDTF">2024-09-05T15:13:47Z</dcterms:created>
  <dcterms:modified xsi:type="dcterms:W3CDTF">2024-09-05T15:13:49Z</dcterms:modified>
</cp:coreProperties>
</file>