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DAEDC-601C-48F9-9EC0-E0FB20D77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3B21D-68C6-43E5-9E56-6BEAE2E60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B8470-8679-45EE-9649-DDD8EC881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BBA5D-2989-4C69-BDC8-B2E01CB2B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9D91FC-B329-40FE-B102-AB24E569B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BC06A1-437C-4F35-9A9D-B234B1F39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C4C167-B0AC-429E-93BD-9C34C788E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78D54-6A0F-4CC6-8B62-231D4EBC4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91B49-6987-495E-9B53-A2F9F86D8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65EA4-14DE-4124-8272-0E2C0FF87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148E8-01FE-48D7-B4AA-CA21740F1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53156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2023年内科科室上半年工作总结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患者管理与治疗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科室管理与团队建设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工作挑战与展望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通过改进诊疗流程、加强医护人员培训等方式，提高患者满意度和医疗服务质量。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推进学科建设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加强医疗安全管理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加强内科科室的学科建设，提升诊疗水平和科研能力，促进内科科室的可持续发展。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建立健全医疗安全管理制度，加强医疗风险防范和应对，确保患者安全。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按照诊疗规范和流程，开展常见病、多发病的诊疗工作，确保患者得到及时、准确的诊断和治疗。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诊疗工作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组织医护人员参加培训和学习，提高专业知识和技能水平，提升医疗服务质量。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加强与国内外先进医疗机构和专家的交流与合作，引进先进技术和经验，推动内科科室的学科建设。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医疗服务质量提升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通过改进诊疗流程和加强医护人员培训，患者满意度明显提高，医疗服务质量得到进一步提升。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学科建设取得进展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与国内外先进医疗机构和专家建立了良好的合作关系，引进了一批先进技术和经验，推动了内科科室的学科建设和发展。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医疗安全管理得到加强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建立健全了医疗安全管理制度和风险防范机制，未发生医疗事故和纠纷，确保了患者安全。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患者管理与治疗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内科科室在上半年共接收患者数量为2300人次，较去年同期增长了15%。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患者类型包括慢性疾病、急性疾病、复诊等，其中慢性疾病患者占比最高，达到了60%。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患者类型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患者数量与类型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内科科室采用了药物治疗、物理治疗、营养支持等多种治疗手段，根据患者的具体情况制定个性化的治疗方案。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经过科学的治疗和管理，内科科室的患者治愈率达到了90%，好转率为95%，未愈率为5%。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治疗手段与效果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治疗效果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治疗手段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通过问卷调查的方式，对内科科室的患者进行了满意度调查。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总体满意度为95%，其中对医生的专业水平和服务态度的满意度最高，分别为98%和97%。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科室管理与团队建设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https://d.book118.com/497053156151006051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2024-09-25T02:34:48.426</cp:lastPrinted>
  <dcterms:created xsi:type="dcterms:W3CDTF">2024-09-24T18:34:48Z</dcterms:created>
  <dcterms:modified xsi:type="dcterms:W3CDTF">2024-09-24T18:34:50Z</dcterms:modified>
</cp:coreProperties>
</file>