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DE780-C40C-4D40-B3BA-100DD2DD4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276FD-B75C-4276-A364-68F4DCFDB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51845-A00F-4E3B-BA7E-924D998C9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3A1E3-5F2C-4598-A94C-13699A7B4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EB6979-19CF-4DDD-9059-5D3D34BDD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D02347-7F37-495A-B4BD-DF5874321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82DDD5-0657-4DDE-9FA4-4BB8028B0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9D32E-FCFE-44E3-B0E2-A81C6C77E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C194F-2BB5-4CCD-BEDC-DDB51D63D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B724A-FBA5-42FD-8A77-DD540243E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0FE32-8233-414B-BF8D-5F4F684EB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5316616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/>
                <a:ea typeface="微软雅黑"/>
                <a:cs typeface="微软雅黑"/>
              </a:rPr>
              <a:t>汇报人</a:t>
            </a:r>
            <a:r>
              <a:rPr lang="en-US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：</a:t>
            </a:r>
            <a:r>
              <a:rPr lang="en-US" altLang="zh-CN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XXX</a:t>
            </a:r>
            <a:endParaRPr lang="en-US" sz="1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6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134801" y="2760288"/>
            <a:ext cx="7923600" cy="92333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新生儿气胸护理查房</a:t>
            </a:r>
            <a:r>
              <a:rPr lang="en-US" altLang="zh-CN" sz="540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5400" b="1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新生儿气胸概述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新生儿气胸护理措施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新生儿气胸治疗进展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新生儿气胸护理案例分享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新生儿气胸预防保健知识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新生儿气胸概述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新生儿气胸是一种新生儿呼吸系统疾病，指气体在胸膜腔内积聚，导致肺部受压，影响呼吸功能。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根据气胸的严重程度，可分为少量气胸、中等量气胸和大量气胸。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自然分娩时胎儿受到产道挤压，导致肺泡破裂，气体进入胸膜腔。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剖宫产时，胎儿自子宫内快速取出，肺部未能及时适应外界环境，也可能导致气胸。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肺部感染、胎粪吸入等也可能引起气胸。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呼吸困难：宝宝呼吸急促、费力，面色发绀。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胸廓变形：患侧胸部饱满，叩诊呈鼓音，听诊呼吸音减弱或消失。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严重时可出现呼吸衰竭、低氧血症等危及生命的并发症。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新生儿气胸护理措施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保持安静环境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保暖措施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喂养护理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为新生儿创造一个安静、舒适的环境，减少外界刺激，有利于气胸的恢复。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注意新生儿的保暖，保持适宜的室内温度和湿度，防止因寒冷导致肺血管收缩和肺内压力升高。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根据医生的建议进行喂养，尽量采用母乳喂养，避免因人工喂养不当导致呛奶和误吸。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一般护理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注意新生儿的呼吸频率、呼吸深度和呼吸音，如果出现呼吸急促、呼吸困难等症状应及时报告医生。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观察新生儿的肤色是否红润、氧饱和度是否正常，如果出现面色青紫、氧饱和度下降等情况应及时处理。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观察新生儿胸廓运动是否对称、有无异常隆起或凹陷，有助于判断气胸病情的严重程度。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观察呼吸情况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观察肤色和氧饱和度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观察胸廓运动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预防呛奶和误吸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预防其他并发症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注意喂养姿势和速度，避免因呛奶和误吸导致肺部感染和气胸加重。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如贫血、低血糖等，根据医生的建议进行相关检查和治疗。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保持新生儿口腔、鼻腔和皮肤的清洁卫生，避免交叉感染，如有感染症状应及时治疗。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新生儿气胸治疗进展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https://d.book118.com/497053166161006043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2024-09-17T23:35:10.369</cp:lastPrinted>
  <dcterms:created xsi:type="dcterms:W3CDTF">2024-09-17T15:35:10Z</dcterms:created>
  <dcterms:modified xsi:type="dcterms:W3CDTF">2024-09-17T15:35:12Z</dcterms:modified>
</cp:coreProperties>
</file>