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6BCD3B-9588-430D-A0EC-B871A9ACC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08EAA-9DB8-4EDE-BEE0-61ED0ECD5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B027A-D0E2-4363-957F-31CC30604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80168B-F39C-46FB-9C75-0F1E094F4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1E1BE3-AE6A-4595-8E99-EF8CA138B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1FA251-73BE-4CA0-98A0-B79F99E85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1C160E-155B-4378-944E-73910EC89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282B3F-3917-45F0-8DE2-5433E031C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7D1095-5976-456A-8447-ABD881DEE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1D9D81-D46C-46E5-8F44-D707D144D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E4431-268A-4032-BE71-07391F03C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5415216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罗马仕充电宝营销策划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销售促进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1" r="1747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罗马仕充电宝拥有大容量电池，能够为手机、平板等设备提供长时间的续航。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大容量电池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支持多种快充协议，为设备提供快速充电体验，节省宝贵时间。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快速充电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轻巧的体积和重量，方便用户随身携带，随时为设备充电。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轻便携带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具备智能充电管理功能，自动识别设备所需电量，避免过充或充电不足。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智能管理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罗马仕充电宝的特点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支持多种接口类型和设备，满足不同用户的需求。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广泛兼容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价格实惠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完善的售后服务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提供专业的售后服务，解决用户在使用过程中遇到的问题。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选用高品质材料和零部件，确保产品的耐用性和安全性。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相较于同类产品，罗马仕充电宝的价格更为实惠，性价比高。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罗马仕充电宝的优势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适用于长途旅行或出差，为电子设备提供充足的电量。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旅行出差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在户外活动时，罗马仕充电宝能够随时为电子设备充电，保证通讯畅通。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户外活动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在办公室工作期间，为手机、平板等设备提供续航，提高工作效率。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办公室工作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适用于日常生活中，随时随地为电子设备充电，避免电量不足的困扰。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日常使用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罗马仕充电宝的适用场景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https://d.book118.com/497054152163006046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2024-09-22T06:31:15.645</cp:lastPrinted>
  <dcterms:created xsi:type="dcterms:W3CDTF">2024-09-21T22:31:15Z</dcterms:created>
  <dcterms:modified xsi:type="dcterms:W3CDTF">2024-09-21T22:31:17Z</dcterms:modified>
</cp:coreProperties>
</file>