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3DE7D-5412-4516-8724-924944C7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2D0F1-D12D-4E30-947B-8E699678C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78B25-D2FC-4108-92F1-8F101FA1D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C5780-FCB9-442B-B9F2-614DD60F7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D0EEC-6F34-4369-977F-7935BA2D9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5C392A-330F-4BD8-BA19-47A56CA6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20FA5-8EA3-4DC9-BE2D-67213A1D0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C0F26-2FCE-4AA9-A23D-C4C7B007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05109-8E89-4BB9-A59F-18F9EFFDF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473BF-3842-4EB5-96EF-2203B6A9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909A1-A421-4A18-8A2A-8F37991E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502014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小学各年级同学关怀共建和谐主题班会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关怀理念传递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共建和谐班级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同学间互动环节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教师引导与支持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家长参与及合作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学生成长需要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班级建设要求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22" r="52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722" r="9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33" r="5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当前社会倡导和谐、友善、互助的价值观，学校作为社会的重要组成部分，有责任培养学生具备这些品质。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学生在成长过程中需要学会关心他人、与人合作，培养团队精神和社交能力。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班级是学生学习、生活的重要场所，建设一个和谐、温馨的班级环境对学生的全面发展具有重要意义。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促进班级团结和协作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通过共同参与班会活动，增强学生的团队意识和协作能力，促进班级团结。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增进同学之间的了解和信任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通过班会活动，让学生更加了解彼此，建立信任关系，减少误解和冲突。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培养学生的同理心和关爱精神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引导学生学会关心他人，理解他人的感受和需求，培养同理心和关爱精神。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1" b="1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学生之间关系更加融洽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班会活动能够增进学生之间的了解和信任，减少矛盾和冲突，使班级氛围更加和谐。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学生关爱意识得到提高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通过班会活动的引导和教育，学生的关爱意识将得到提高，更加懂得关心他人。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班级凝聚力和向心力增强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共同参与班会活动能够增强学生的团队意识和协作能力，提高班级的凝聚力和向心力。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关怀理念传递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94" r="27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10" r="345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尊重每个人的个性和差异，不嘲笑或歧视他人。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尝试站在他人的角度思考问题，理解他人的感受和需求。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14" b="121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耐心倾听他人的想法和意见，不打断别人的发言。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勇于表达自己的观点和感受，学会用恰当的方式与人沟通。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表达自己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互相帮助：在学习和生活中主动帮助他人，共同解决问题。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分享快乐：愿意与他人分享自己的快乐和成功，让快乐加倍。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互助和分享是培养团队精神和合作意识的重要方式，能够增强同学们的归属感和凝聚力。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通过以上内容的传递和实践，我们可以帮助小学生建立起正确的关怀理念，促进同学之间的友好相处和班级的和谐发展。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互助与分享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共建和谐班级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培养积极向上、团结友爱的班级精神，鼓励学生树立正确的价值观和人生观。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班级精神文化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班级物质文化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班级制度文化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打造温馨、舒适的班级环境，包括教室布置、墙面装饰等，营造家的感觉。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建立合理的班级规章制度，确保公平公正，维护班级秩序。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班级文化建设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通过分组讨论、合作完成任务等方式，培养学生的团队协作意识和能力。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30" r="813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让学生在团队中扮演不同角色，体验不同职责，增强对团队的理解和认同。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组织团队间的竞赛活动，激发学生的团队荣誉感和竞争意识。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团队竞赛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教育学生学会倾听他人意见，理解他人感受，以平和的心态面对冲突。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鼓励学生主动沟通，表达自己的想法和需求，寻求双方都能接受的解决方案。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当冲突无法自行解决时，引导学生寻求老师或家长的帮助，避免冲突升级。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冲突解决与矛盾化解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同学间互动环节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https://d.book118.com/497055020145006024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2024-08-29T00:40:14.376</cp:lastPrinted>
  <dcterms:created xsi:type="dcterms:W3CDTF">2024-08-28T16:40:14Z</dcterms:created>
  <dcterms:modified xsi:type="dcterms:W3CDTF">2024-08-28T16:40:16Z</dcterms:modified>
</cp:coreProperties>
</file>