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EA1F7-3D5E-4210-A89F-DD2E3030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7AC76-E0F0-4B82-BF85-66BC06344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CBA80-4C9E-4AD4-B4BC-BD63D253D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1ED1A-E9F2-47A6-9E20-5A9DB138D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BFADD6-9BED-45D6-B4B1-C82FB36A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2E6CF1-A264-41FE-9625-F62216BC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874AA-E28C-40F1-A68F-C3DD5405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5A39C-DEA7-4FCF-A26A-6EE681E0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1458E-ECD2-4BF4-9A6E-05EB6655B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F43AF-6BC1-4C0F-9C15-D2C61CD0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F33B3-762D-46B4-9C22-ABF9AECF3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5045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绩效管理体系建立课件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它包括设定目标、制定计划、执行任务、监控进度、评估结果和反馈等环节。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绩效管理有助于组织实现战略目标，提高员工的工作表现，并促进个人和组织的共同发展。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绩效管理是一种过程，旨在评估、测量和提升组织、团队和个人的绩效。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通过绩效管理，组织可以明确目标，制定计划，监控进度，评估结果，并采取相应的措施来提升绩效。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绩效管理有助于提高员工的工作积极性和工作表现，增强组织的竞争力，促进组织的可持续发展。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评估结果应当公平、公正，避免主观偏见和歧视。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绩效管理应当有明确的目标和标准，以便员工了解自己的工作要求和期望。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评估结果应当可衡量，以便客观地评估员工的绩效表现。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评估结果应当及时反馈给员工，以便员工了解自己的工作表现和改进方向。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根据绩效考核结果，对优秀员工给予奖励和晋升机会，激励他们继续发挥优势。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向员工提供具体的反馈意见，指出工作中的不足和改进方向，促进员工成长。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对员工的工作表现进行客观、公正的评价，包括工作成果、工作态度和技能水平等。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明确员工的工作目标和期望，包括岗位职责、工作重点和绩效标准。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绩效辅导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为员工提供必要的支持和指导，帮助他们解决工作中遇到的问题，提高工作能力。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绩效管理系统的构成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设计绩效管理流程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制定具体的绩效管理流程，包括绩效计划、辅导、考核、反馈和激励等环节，确保流程的顺畅和高效。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确定绩效管理目标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根据企业战略和业务发展需要，制定绩效管理目标，明确管理方向。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根据设计好的流程，制定具体的实施方案，包括时间安排、人员分工和资源调配等。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根据实施情况，对绩效管理流程进行不断优化和改进，提高管理效果和员工满意度。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对相关人员进行培训和指导，确保他们能够熟练掌握绩效管理工具和方法，提高实施效果。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绩效管理流程的设计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根据岗位职责和工作重点，制定具体的关键业绩指标，确保员工的工作方向与公司战略目标一致。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关键业绩指标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评估员工的工作能力水平，包括沟通协调、团队合作、创新思维等方面的能力指标。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工作能力指标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关注员工的工作态度和职业精神，包括责任心、敬业精神、职业操守等方面的指标。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评估员工的发展潜力和晋升空间，包括学习能力、进取心、领导力等方面的指标。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发展潜力指标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绩效管理指标的制定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https://d.book118.com/497055045116006052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2024-09-26T03:51:45.775</cp:lastPrinted>
  <dcterms:created xsi:type="dcterms:W3CDTF">2024-09-25T19:51:45Z</dcterms:created>
  <dcterms:modified xsi:type="dcterms:W3CDTF">2024-09-25T19:51:47Z</dcterms:modified>
</cp:coreProperties>
</file>