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1DB900-B303-421E-83D6-21BABBD6EA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267745-94D9-4756-8346-BE6F55FD8E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94DBA8-D8DD-4C29-ACD2-99386968A3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C35ABC-CCD6-41EB-9607-2B32C084B7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D0E6BD4-0D96-4325-97B4-4240ED8749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1A2D065-AFBC-4522-A98B-A72381C2FF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7561BB8-E79E-4631-82B3-6A24879B5A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69DB0A-7236-4BBF-AAAD-C0AC67DDEA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B8923F-443C-48D0-A42B-ACDE57CAA0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9D138C-6D91-4041-92A6-B99E243E98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61B378-4E6C-4979-918E-D02BE15D2C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7061102102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橡胶制品生产控制服务方案培训课件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橡胶制品生产概述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生产控制服务方案介绍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原材料选择与质量控制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生产过程监控与调整策略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设备维护与保养计划制定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质量管理体系建立与完善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橡胶制品生产概述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橡胶制品定义与分类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橡胶制品定义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以橡胶为主要原料，通过加工制成的各类产品，广泛应用于汽车、建筑、电子、医疗等领域。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橡胶制品分类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根据用途和性能可分为轮胎、橡胶管、橡胶带、密封件、减震制品等。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生产工艺流程简介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398507" y="1008278"/>
            <a:ext cx="3394996" cy="490334"/>
            <a:chOff x="4398507" y="1008278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4398507" y="100827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压延与成型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630337" y="1360840"/>
            <a:ext cx="2931336" cy="1654845"/>
            <a:chOff x="4630337" y="1360840"/>
            <a:chExt cx="2931336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4630337" y="13608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将胶料通过压延机压成一定厚度和宽度的胶片，再通过成型机加工成所需形状。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070038" y="1975579"/>
            <a:ext cx="3394996" cy="490334"/>
            <a:chOff x="1070038" y="1975579"/>
            <a:chExt cx="3394996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1070038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炼胶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301868" y="2328140"/>
            <a:ext cx="2931336" cy="1654845"/>
            <a:chOff x="1301868" y="2328140"/>
            <a:chExt cx="2931336" cy="1654845"/>
          </a:xfrm>
        </p:grpSpPr>
        <p:sp>
          <p:nvSpPr>
            <p:cNvPr id="48" name="TextBox 48"/>
            <p:cNvSpPr txBox="1"/>
            <p:nvPr/>
          </p:nvSpPr>
          <p:spPr>
            <a:xfrm>
              <a:off x="1301868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将原材料按一定比例混合，通过炼胶机进行炼制，得到符合要求的胶料。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03771" y="4161775"/>
            <a:ext cx="3394996" cy="490334"/>
            <a:chOff x="303771" y="4161775"/>
            <a:chExt cx="3394996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303771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原材料准备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35601" y="4514336"/>
            <a:ext cx="2931336" cy="1654845"/>
            <a:chOff x="535601" y="4514336"/>
            <a:chExt cx="2931336" cy="1654845"/>
          </a:xfrm>
        </p:grpSpPr>
        <p:sp>
          <p:nvSpPr>
            <p:cNvPr id="52" name="TextBox 52"/>
            <p:cNvSpPr txBox="1"/>
            <p:nvPr/>
          </p:nvSpPr>
          <p:spPr>
            <a:xfrm>
              <a:off x="535601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选用优质橡胶、配合剂、填充剂等原材料，并进行预处理。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733442" y="1975579"/>
            <a:ext cx="3394996" cy="490334"/>
            <a:chOff x="7733442" y="1975579"/>
            <a:chExt cx="3394996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7733442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硫化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965273" y="2328140"/>
            <a:ext cx="2931336" cy="1654845"/>
            <a:chOff x="7965273" y="2328140"/>
            <a:chExt cx="2931336" cy="1654845"/>
          </a:xfrm>
        </p:grpSpPr>
        <p:sp>
          <p:nvSpPr>
            <p:cNvPr id="56" name="TextBox 56"/>
            <p:cNvSpPr txBox="1"/>
            <p:nvPr/>
          </p:nvSpPr>
          <p:spPr>
            <a:xfrm>
              <a:off x="7965273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将成型后的橡胶制品放入硫化罐中，在一定温度和压力下进行硫化反应，使橡胶制品具有弹性、耐磨等性能。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451818" y="4161775"/>
            <a:ext cx="3394996" cy="490334"/>
            <a:chOff x="8451818" y="4161775"/>
            <a:chExt cx="3394996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8451818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检验与包装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8683648" y="4514336"/>
            <a:ext cx="2931336" cy="1654845"/>
            <a:chOff x="8683648" y="4514336"/>
            <a:chExt cx="2931336" cy="1654845"/>
          </a:xfrm>
        </p:grpSpPr>
        <p:sp>
          <p:nvSpPr>
            <p:cNvPr id="60" name="TextBox 60"/>
            <p:cNvSpPr txBox="1"/>
            <p:nvPr/>
          </p:nvSpPr>
          <p:spPr>
            <a:xfrm>
              <a:off x="8683648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对硫化后的橡胶制品进行外观、尺寸、性能等方面的检验，合格后进行包装入库。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行业现状及发展趋势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随着全球经济的不断发展，橡胶制品行业规模不断扩大，技术水平不断提高，产品种类日益丰富。同时，行业竞争也日益激烈，企业需要不断提高产品质量和服务水平以保持竞争优势。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行业现状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橡胶制品行业将继续朝着环保、高性能、智能化等方向发展。企业需要加强技术创新和研发能力，推动产业升级和转型，以适应市场需求的变化。同时，随着全球环保意识的不断提高，企业需要加强环保投入和管理，推动绿色生产，实现可持续发展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发展趋势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生产控制服务方案介绍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降低生产成本。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提高橡胶制品生产效率。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优化产品质量。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科学性：遵循橡胶制品生产规律，科学制定生产控制方案。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方案应便于实施，具有明确的操作步骤和流程。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方案应有利于橡胶制品生产企业的长期发展，注重环保和节能。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方案目标与原则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可持续性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可操作性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7625" r="176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对橡胶制品生产流程进行全面分析，找出瓶颈环节，提出优化建议。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生产流程优化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制定严格的质量控制标准，确保橡胶制品质量符合客户要求。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质量控制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服务内容及范围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成本控制：通过精细化管理和技术创新，降低橡胶制品生产成本。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7967" b="7967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服务内容及范围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提供优质的原料采购建议，确保原料质量稳定可靠。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原料采购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4375" b="14375"/>
          <a:stretch>
            <a:fillRect/>
          </a:stretch>
        </p:blipFill>
        <p:spPr>
          <a:xfrm>
            <a:off x="6096000" y="1153983"/>
            <a:ext cx="5194482" cy="5194483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对生产过程进行全面监控，及时发现并解决问题。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生产过程监控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对橡胶制品进行严格的检验和测试，确保产品质量符合要求。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产品检验与测试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服务内容及范围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1. 调研分析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深入了解橡胶制品生产企业的实际情况，包括生产流程、设备状况、人员素质等。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2. 制定方案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根据调研结果，制定针对性的生产控制服务方案。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实施步骤与计划安排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按照方案要求，逐步推进各项改进措施。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3. 方案实施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对方案实施效果进行综合评估，及时调整优化方案。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4. 效果评估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实施步骤与计划安排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明确各项工作的具体时间节点和完成期限。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识别潜在的风险因素，制定相应的应对措施和预案。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资源计划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合理配置人力、物力、财力等资源，确保方案的顺利实施。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实施步骤与计划安排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原材料选择与质量控制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填充剂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如碳酸钙、陶土等，可提高橡胶制品的硬度、耐磨性和降低成本。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天然橡胶（NR）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具有优异的弹性、耐磨性和耐撕裂性能，适用于制造轮胎、橡胶管等制品。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合成橡胶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如丁苯橡胶（SBR）、顺丁橡胶（BR）等，具有不同的物理性能和加工性能，可根据产品要求选择。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增塑剂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如邻苯二甲酸酯类，可改善橡胶的加工性能和柔软性。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防老剂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可延缓橡胶制品的老化过程，提高其使用寿命。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原材料种类及性能要求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https://d.book118.com/497061102102006036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2024-09-11T11:53:02.260</cp:lastPrinted>
  <dcterms:created xsi:type="dcterms:W3CDTF">2024-09-11T03:53:02Z</dcterms:created>
  <dcterms:modified xsi:type="dcterms:W3CDTF">2024-09-11T03:53:04Z</dcterms:modified>
</cp:coreProperties>
</file>