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F28B6-51CE-4EFE-8E64-E6EAA354E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2228F-902D-43B2-9CB1-F02F4AF63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204C7-8D3F-4A69-A94E-E049929E4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68995-AED5-4690-ABCF-6AC241077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79163-8B26-4595-9A6D-5E4933AFA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62A55-0142-4304-B353-E4E7F94A1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FD103C-A2A7-4B2C-A8C9-52B8E389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D3E97-F50C-422A-894C-E3C34EB7F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AD362-8E93-4A11-8023-0010C2BE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5B810-B1B8-42C2-B72E-DED729EDC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FB336-9D6C-4648-A909-971375BA1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61201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石膏托外固定护理PPT\n## 1.石膏托外固定护理的基本概念与原理\n### 1.1石膏托外固定的定义与作用\n### 1.2石膏托外固定的原理与应用\n### 1.3石膏托外固定护理的重要性\n## 2.石膏托外固定护理的准备工作\n### 2.1患者评估与石膏托选择\n### 2.2护理人员培训与器械准备\n### 2.3患者教育与心理疏导\n## 3.石膏托外固定护理的操作流程\n### 3.1石膏托的固定方法与技巧\n### 3.2患者体位与舒适度维护\n### 3.3石膏托的清洁与消毒\n## 4.石膏托外固定护理的并发症预防与处理\n### 4.1压疮与皮肤感染的预防与处理\n### 4.2石膏托松动与断裂的预防与处理\n### 4.3血液循环与神经损伤的预防与处理\n## 5.石膏托外固定护理的康复指导与功能锻炼\n### 5.1康复指导的基本原则与方法\n### 5.2功能锻炼的方案与实施\n### 5.3患者康复效果的评估与调整\n## 6.石膏托外固定护理的出院指导与随访\n### 6.1出院指导的内容与注意事项\n### 6.2患者随访与石膏托拆除\n### 6.3患者长期康复与护理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石膏托外固定护理PPT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石膏托外固定护理的基本概念与原理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石膏托外固定是一种外科治疗方法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用于固定骨折、脱位等损伤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保持受伤部位稳定，促进愈合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减轻疼痛，防止感染</a:t>
                </a:r>
                <a:endParaRPr/>
              </a:p>
            </p:txBody>
          </p:sp>
          <p:sp>
            <p:nvSpPr>
              <p:cNvPr id="22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石膏托外固定的作用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支撑和固定受伤部位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限制受伤部位的活动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减轻肌肉紧张和疼痛</a:t>
                </a:r>
                <a:endParaRPr/>
              </a:p>
            </p:txBody>
          </p:sp>
          <p:sp>
            <p:nvSpPr>
              <p:cNvPr id="22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石膏托外固定的类型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短期石膏托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中期石膏托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长期石膏托</a:t>
                </a:r>
                <a:endParaRPr/>
              </a:p>
            </p:txBody>
          </p:sp>
          <p:sp>
            <p:nvSpPr>
              <p:cNvPr id="22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石膏托外固定的定义与作用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石膏托外固定的原理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利用石膏的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硬固性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在患者受伤部位形成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支撑结构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作用，促进伤口愈合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石膏托外固定的应用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关节脱位固定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韧带损伤固定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骨折手术后固定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石膏托外固定的原理与应用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石膏托外固定护理的重要性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石膏托外固定护理的重要性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石膏托外固定护理的目的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保持石膏托的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防止石膏托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松动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断裂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局部状况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石膏托外固定护理的准备工作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患者评估与石膏托选择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受伤部位的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具体情况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   -患者的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石膏托选择的原则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考虑受伤部位的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的石膏托类型和尺寸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护理人员培训的内容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石膏托外固定护理的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石膏托外固定护理的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石膏托外固定护理的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器械准备的项目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石膏绷带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防护用品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护理人员培训与器械准备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患者教育的内容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石膏托外固定护理的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石膏托外固定护理的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石膏托外固定护理的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心理疏导的目的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依从性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患者教育与心理疏导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石膏托外固定护理的操作流程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石膏托的固定方法与技巧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石膏托的固定方法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将石膏托浸入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中软化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握住石膏托的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挤压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拉伸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将石膏托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贴附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在受伤部位，进行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均匀按压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石膏托的固定技巧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保持石膏托的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厚度均匀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避免石膏托的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皱褶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确保石膏托的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贴合紧密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患者体位与舒适度维护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患者体位的要求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保持受伤部位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抬高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避免受伤部位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患者舒适度的维护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枕头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垫子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石膏托的清洁方法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中性洗涤剂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擦拭石膏托表面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冲洗石膏托，避免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干净毛巾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擦干石膏托表面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石膏托的消毒方法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紫外线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对石膏托进行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彻底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浸泡石膏托，确保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消毒效果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石膏托的清洁与消毒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https://d.book118.com/497061201016006043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石膏托外固定护理PPT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2024-09-16T18:52:03.082</cp:lastPrinted>
  <dcterms:created xsi:type="dcterms:W3CDTF">2024-09-16T10:52:03Z</dcterms:created>
  <dcterms:modified xsi:type="dcterms:W3CDTF">2024-09-16T10:52:05Z</dcterms:modified>
</cp:coreProperties>
</file>