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171C3-67E8-4861-8259-A47B31183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21857-9105-40C7-A582-E0E92EC9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13F31-A735-4BF0-B91F-31676F4E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46E53-0771-475B-8D7A-8FE194E0E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4C9E0-53A7-4773-8435-24DFA551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558D7-0ED7-40A7-8CAF-68C6E911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9CD12-EDD3-4B34-B73B-92DF6AEDB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0DA80-854B-417B-8E58-56FA9CE8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C21E3-69B1-4666-98D3-3791557B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83488-BF7A-458F-83FD-81B9F6B17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FF5D-4563-48E0-A478-04AE5B32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99" r:id="rId2"/>
    <p:sldLayoutId id="2147484300" r:id="rId3"/>
    <p:sldLayoutId id="2147484301" r:id="rId4"/>
    <p:sldLayoutId id="2147484302" r:id="rId5"/>
    <p:sldLayoutId id="2147484303" r:id="rId6"/>
    <p:sldLayoutId id="2147484304" r:id="rId7"/>
    <p:sldLayoutId id="2147484305" r:id="rId8"/>
    <p:sldLayoutId id="2147484306" r:id="rId9"/>
    <p:sldLayoutId id="2147484307" r:id="rId10"/>
    <p:sldLayoutId id="21474843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63150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Unit4八年级上册课件Section3_3c.ppt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课件内容概述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课件结构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课件内容详解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总结评价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课件使用建议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课件标题</a:t>
            </a:r>
            <a:endParaRPr lang="zh-CN" altLang="en-US"/>
          </a:p>
        </p:txBody>
      </p:sp>
      <p:sp>
        <p:nvSpPr>
          <p:cNvPr id="10489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教学目标：提高学生英语听说读写能力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Unit4八年级上册课件Section3_3c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课程内容：英语语法、词汇、句型等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教学方法：多媒体教学、互动式教学、探究式教学等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课件主要内容</a:t>
            </a:r>
            <a:endParaRPr lang="zh-CN" altLang="en-US"/>
          </a:p>
        </p:txBody>
      </p:sp>
      <p:sp>
        <p:nvSpPr>
          <p:cNvPr id="104898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86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0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4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6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0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04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本节课的主题是Unit4八年级上册课件Section3_3c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词汇部分：介绍新单词和短语，并提供例句和练习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听力部分：提供听力材料和练习题，提高学生的听力理解能力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写作部分：提供写作指导和练习题，提高学生的写作能力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主要内容包括：词汇、语法、听力、阅读、写作等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语法部分：讲解新的语法知识点，并提供练习题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阅读部分：提供阅读材料和练习题，提高学生的阅读理解能力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课件教学目标</a:t>
            </a:r>
            <a:endParaRPr lang="zh-CN" altLang="en-US"/>
          </a:p>
        </p:txBody>
      </p:sp>
      <p:sp>
        <p:nvSpPr>
          <p:cNvPr id="10490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培养良好的学习习惯和自主学习能力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掌握本单元的词汇和语法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提高阅读理解和写作能力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增强团队合作和沟通能力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1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课件目录结构</a:t>
            </a:r>
            <a:endParaRPr lang="zh-CN" altLang="en-US"/>
          </a:p>
        </p:txBody>
      </p:sp>
      <p:sp>
        <p:nvSpPr>
          <p:cNvPr id="104918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课程名称：Unit4八年级上册课件Section3_3c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课程目标：提高学生的英语听说读写能力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课程内容：包括词汇、语法、阅读、写作等方面的知识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教学方法：采用多媒体教学、互动式教学等方式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教学评价：通过测试、作业等方式对学生的学习情况进行评价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教学资源：提供相关的教学资料和参考书目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课件内容布局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作业：布置一些作业，让学生课后复习和巩固。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练习：提供一些练习题，让学生巩固所学知识。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总结：回顾本节课所学内容，强调重点和难点。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引入：通过有趣的故事或问题引入主题，激发学生的学习兴趣。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新课：详细讲解新知识点，包括定义、公式、例题等。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课件动画效果</a:t>
            </a:r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动画类型：进入、退出、强调、路径等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动画速度：快、中、慢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动画效果：淡入、淡出、缩放、旋转等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动画时间：根据内容调整动画持续时间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课件内容详解</a:t>
            </a:r>
            <a:endParaRPr lang="zh-CN" altLang="en-US"/>
          </a:p>
        </p:txBody>
      </p:sp>
      <p:sp>
        <p:nvSpPr>
          <p:cNvPr id="10493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https://d.book118.com/497063150154006036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MiSans Demibold</vt:lpstr>
      <vt:lpstr>微软雅黑</vt:lpstr>
      <vt:lpstr>Office Theme</vt:lpstr>
      <vt:lpstr>Unit4八年级上册课件Section3_3c.ppt</vt:lpstr>
      <vt:lpstr>目录</vt:lpstr>
      <vt:lpstr>课件内容概述</vt:lpstr>
      <vt:lpstr>课件标题</vt:lpstr>
      <vt:lpstr>课件主要内容</vt:lpstr>
      <vt:lpstr>课件教学目标</vt:lpstr>
      <vt:lpstr>课件结构</vt:lpstr>
      <vt:lpstr>课件目录结构</vt:lpstr>
      <vt:lpstr>课件内容布局</vt:lpstr>
      <vt:lpstr>课件动画效果</vt:lpstr>
      <vt:lpstr>课件内容详解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2024-09-11T22:58:22.803</cp:lastPrinted>
  <dcterms:created xsi:type="dcterms:W3CDTF">2024-09-11T14:58:22Z</dcterms:created>
  <dcterms:modified xsi:type="dcterms:W3CDTF">2024-09-11T14:58:24Z</dcterms:modified>
</cp:coreProperties>
</file>