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2DB6574-29FF-4D16-B07D-5D45A2CC4A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6757D9-E6CE-4C56-A28E-F4C52F1184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F64B2F-1DB2-4DD9-8AD1-837FA49F5F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15D709-E5DA-4634-A785-9C186C13A4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A947CA-1B86-45F7-8D7E-08F6F4A4B3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C01BF0-F223-4FCF-A0C6-8CB68FF2BA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8F0E93-D559-4684-8047-0EF4AA371F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E0F9EF-BAC0-412B-8264-B75479949A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822793-8A4F-424A-9E33-74097728F3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EBAD72-309C-49B2-949C-F99FBB090A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B12989-57C2-4EE5-9AD8-7B2BE53CB9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706406113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源码质量评估技术研究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源码质量评估技术概述
 静态分析技术
 动态分析技术
 基于机器学习的评估技术
 基于深度学习的评估技术
 混合评估技术
 源码质量评估指标
 源码质量评估工具</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源码质量评估技术概述</a:t>
            </a:r>
          </a:p>
        </p:txBody>
      </p:sp>
      <p:sp>
        <p:nvSpPr>
          <p:cNvPr id="3" name="Subtitle 2"/>
          <p:cNvSpPr>
            <a:spLocks noGrp="1"/>
          </p:cNvSpPr>
          <p:nvPr>
            <p:ph type="subTitle" idx="1"/>
          </p:nvPr>
        </p:nvSpPr>
        <p:spPr/>
        <p:txBody>
          <a:bodyPr/>
          <a:lstStyle/>
          <a:p>
            <a:r>
              <a:t>源码质量评估技术研究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源码质量评估技术概述</a:t>
            </a:r>
          </a:p>
        </p:txBody>
      </p:sp>
      <p:sp>
        <p:nvSpPr>
          <p:cNvPr id="3" name="Content Placeholder 2"/>
          <p:cNvSpPr>
            <a:spLocks noGrp="1"/>
          </p:cNvSpPr>
          <p:nvPr>
            <p:ph sz="half" idx="2"/>
          </p:nvPr>
        </p:nvSpPr>
        <p:spPr/>
        <p:txBody>
          <a:bodyPr/>
          <a:lstStyle/>
          <a:p>
            <a:r>
              <a:t>1. 代码度量是通过使用一组指标对代码库进行评估和分析的技术，旨在衡量代码的可维护性、可读性、复杂性和可测试性等。</a:t>
            </a:r>
          </a:p>
          <a:p>
            <a:r>
              <a:t>2. 代码度量指标包括代码行数、圈复杂度、函数长度、参数数量、注释密度等。</a:t>
            </a:r>
          </a:p>
          <a:p>
            <a:r>
              <a:t>3. 代码度量工具可以自动计算代码库的各种指标，并生成报告，帮助开发人员识别代码中的问题并提高代码质量。</a:t>
            </a:r>
          </a:p>
        </p:txBody>
      </p:sp>
      <p:sp>
        <p:nvSpPr>
          <p:cNvPr id="4" name="Text Placeholder 3"/>
          <p:cNvSpPr>
            <a:spLocks noGrp="1"/>
          </p:cNvSpPr>
          <p:nvPr>
            <p:ph type="body" idx="3"/>
          </p:nvPr>
        </p:nvSpPr>
        <p:spPr/>
        <p:txBody>
          <a:bodyPr/>
          <a:lstStyle/>
          <a:p>
            <a:r>
              <a:t>代码静态分析</a:t>
            </a:r>
          </a:p>
        </p:txBody>
      </p:sp>
      <p:sp>
        <p:nvSpPr>
          <p:cNvPr id="5" name="Content Placeholder 4"/>
          <p:cNvSpPr>
            <a:spLocks noGrp="1"/>
          </p:cNvSpPr>
          <p:nvPr>
            <p:ph sz="half" idx="4"/>
          </p:nvPr>
        </p:nvSpPr>
        <p:spPr/>
        <p:txBody>
          <a:bodyPr/>
          <a:lstStyle/>
          <a:p>
            <a:r>
              <a:t>1. 代码静态分析是通过分析代码结构和内容来发现潜在问题和缺陷的技术，并自动生成报告。</a:t>
            </a:r>
          </a:p>
          <a:p>
            <a:r>
              <a:t>2. 代码静态分析工具可以识别各种常见的代码错误和安全漏洞，如空指针引用、数组越界、缓冲区溢出等。</a:t>
            </a:r>
          </a:p>
          <a:p>
            <a:r>
              <a:t>3. 代码静态分析可以帮助开发人员在代码进入集成测试阶段之前发现并修复问题，从而提高代码质量和减少维护成本。</a:t>
            </a:r>
          </a:p>
        </p:txBody>
      </p:sp>
      <p:sp>
        <p:nvSpPr>
          <p:cNvPr id="6" name="Text Placeholder 5"/>
          <p:cNvSpPr>
            <a:spLocks noGrp="1"/>
          </p:cNvSpPr>
          <p:nvPr>
            <p:ph type="body" idx="1"/>
          </p:nvPr>
        </p:nvSpPr>
        <p:spPr/>
        <p:txBody>
          <a:bodyPr/>
          <a:lstStyle/>
          <a:p>
            <a:r>
              <a:t>代码度量:</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源码质量评估技术概述</a:t>
            </a:r>
          </a:p>
        </p:txBody>
      </p:sp>
      <p:sp>
        <p:nvSpPr>
          <p:cNvPr id="3" name="Text Placeholder 2"/>
          <p:cNvSpPr>
            <a:spLocks noGrp="1"/>
          </p:cNvSpPr>
          <p:nvPr>
            <p:ph type="body" idx="1"/>
          </p:nvPr>
        </p:nvSpPr>
        <p:spPr/>
        <p:txBody>
          <a:bodyPr/>
          <a:lstStyle/>
          <a:p>
            <a:r>
              <a:t>代码动态分析</a:t>
            </a:r>
          </a:p>
        </p:txBody>
      </p:sp>
      <p:sp>
        <p:nvSpPr>
          <p:cNvPr id="4" name="Content Placeholder 3"/>
          <p:cNvSpPr>
            <a:spLocks noGrp="1"/>
          </p:cNvSpPr>
          <p:nvPr>
            <p:ph sz="half" idx="2"/>
          </p:nvPr>
        </p:nvSpPr>
        <p:spPr/>
        <p:txBody>
          <a:bodyPr/>
          <a:lstStyle/>
          <a:p>
            <a:r>
              <a:t>1. 代码动态分析是通过在运行时分析程序行为来发现潜在问题和缺陷的技术。</a:t>
            </a:r>
          </a:p>
          <a:p>
            <a:r>
              <a:t>2. 代码动态分析工具可以检测内存泄漏、死锁、异常处理错误、性能瓶颈等问题。</a:t>
            </a:r>
          </a:p>
          <a:p>
            <a:r>
              <a:t>3. 代码动态分析可以帮助开发人员在代码部署到生产环境之前发现并修复问题，从而提高代码质量和稳定性。</a:t>
            </a:r>
          </a:p>
        </p:txBody>
      </p:sp>
      <p:sp>
        <p:nvSpPr>
          <p:cNvPr id="5" name="Text Placeholder 4"/>
          <p:cNvSpPr>
            <a:spLocks noGrp="1"/>
          </p:cNvSpPr>
          <p:nvPr>
            <p:ph type="body" idx="3"/>
          </p:nvPr>
        </p:nvSpPr>
        <p:spPr/>
        <p:txBody>
          <a:bodyPr/>
          <a:lstStyle/>
          <a:p>
            <a:r>
              <a:t>代码走查</a:t>
            </a:r>
          </a:p>
        </p:txBody>
      </p:sp>
      <p:sp>
        <p:nvSpPr>
          <p:cNvPr id="6" name="Content Placeholder 5"/>
          <p:cNvSpPr>
            <a:spLocks noGrp="1"/>
          </p:cNvSpPr>
          <p:nvPr>
            <p:ph sz="half" idx="4"/>
          </p:nvPr>
        </p:nvSpPr>
        <p:spPr/>
        <p:txBody>
          <a:bodyPr/>
          <a:lstStyle/>
          <a:p>
            <a:r>
              <a:t>1. 代码走查是开发人员聚集在一起检查代码库并发现潜在问题的过程。</a:t>
            </a:r>
          </a:p>
          <a:p>
            <a:r>
              <a:t>2. 代码走查可以帮助开发人员发现代码中的设计缺陷、算法错误、语法错误等问题。</a:t>
            </a:r>
          </a:p>
          <a:p>
            <a:r>
              <a:t>3. 代码走查是一种有效的质量控制方法，可以提高代码质量和减少维护成本。</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源码质量评估技术概述</a:t>
            </a:r>
          </a:p>
        </p:txBody>
      </p:sp>
      <p:sp>
        <p:nvSpPr>
          <p:cNvPr id="3" name="Text Placeholder 2"/>
          <p:cNvSpPr>
            <a:spLocks noGrp="1"/>
          </p:cNvSpPr>
          <p:nvPr>
            <p:ph type="body" idx="1"/>
          </p:nvPr>
        </p:nvSpPr>
        <p:spPr/>
        <p:txBody>
          <a:bodyPr/>
          <a:lstStyle/>
          <a:p>
            <a:r>
              <a:t>代码评审</a:t>
            </a:r>
          </a:p>
        </p:txBody>
      </p:sp>
      <p:sp>
        <p:nvSpPr>
          <p:cNvPr id="4" name="Content Placeholder 3"/>
          <p:cNvSpPr>
            <a:spLocks noGrp="1"/>
          </p:cNvSpPr>
          <p:nvPr>
            <p:ph sz="half" idx="2"/>
          </p:nvPr>
        </p:nvSpPr>
        <p:spPr/>
        <p:txBody>
          <a:bodyPr/>
          <a:lstStyle/>
          <a:p>
            <a:r>
              <a:t>1. 代码评审是开发人员对代码进行正式的检查并提供反馈的过程。</a:t>
            </a:r>
          </a:p>
          <a:p>
            <a:r>
              <a:t>2. 代码评审可以帮助开发人员发现代码中的设计缺陷、算法错误、语法错误等问题。</a:t>
            </a:r>
          </a:p>
          <a:p>
            <a:r>
              <a:t>3. 代码评审是一种有效的质量控制方法，可以提高代码质量和减少维护成本。</a:t>
            </a:r>
          </a:p>
        </p:txBody>
      </p:sp>
      <p:sp>
        <p:nvSpPr>
          <p:cNvPr id="5" name="Text Placeholder 4"/>
          <p:cNvSpPr>
            <a:spLocks noGrp="1"/>
          </p:cNvSpPr>
          <p:nvPr>
            <p:ph type="body" idx="3"/>
          </p:nvPr>
        </p:nvSpPr>
        <p:spPr/>
        <p:txBody>
          <a:bodyPr/>
          <a:lstStyle/>
          <a:p>
            <a:r>
              <a:t>代码单元测试</a:t>
            </a:r>
          </a:p>
        </p:txBody>
      </p:sp>
      <p:sp>
        <p:nvSpPr>
          <p:cNvPr id="6" name="Content Placeholder 5"/>
          <p:cNvSpPr>
            <a:spLocks noGrp="1"/>
          </p:cNvSpPr>
          <p:nvPr>
            <p:ph sz="half" idx="4"/>
          </p:nvPr>
        </p:nvSpPr>
        <p:spPr/>
        <p:txBody>
          <a:bodyPr/>
          <a:lstStyle/>
          <a:p>
            <a:r>
              <a:t>1. 代码单元测试是开发人员针对代码中的每个功能编写测试用例并执行测试的过程。</a:t>
            </a:r>
          </a:p>
          <a:p>
            <a:r>
              <a:t>2. 代码单元测试可以帮助开发人员发现代码中的逻辑错误、语法错误、算法错误等问题。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静态分析技术</a:t>
            </a:r>
          </a:p>
        </p:txBody>
      </p:sp>
      <p:sp>
        <p:nvSpPr>
          <p:cNvPr id="3" name="Subtitle 2"/>
          <p:cNvSpPr>
            <a:spLocks noGrp="1"/>
          </p:cNvSpPr>
          <p:nvPr>
            <p:ph type="subTitle" idx="1"/>
          </p:nvPr>
        </p:nvSpPr>
        <p:spPr/>
        <p:txBody>
          <a:bodyPr/>
          <a:lstStyle/>
          <a:p>
            <a:r>
              <a:t>源码质量评估技术研究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静态分析技术</a:t>
            </a:r>
          </a:p>
        </p:txBody>
      </p:sp>
      <p:sp>
        <p:nvSpPr>
          <p:cNvPr id="3" name="Content Placeholder 2"/>
          <p:cNvSpPr>
            <a:spLocks noGrp="1"/>
          </p:cNvSpPr>
          <p:nvPr>
            <p:ph sz="half" idx="2"/>
          </p:nvPr>
        </p:nvSpPr>
        <p:spPr/>
        <p:txBody>
          <a:bodyPr/>
          <a:lstStyle/>
          <a:p>
            <a:r>
              <a:t>1. 黑盒测试和白盒测试：黑盒测试关注程序的功能和性能，而白盒测试关注程序的结构和实现。</a:t>
            </a:r>
          </a:p>
          <a:p>
            <a:r>
              <a:t>2. 基于模型的静态分析和基于规则的静态分析：基于模型的静态分析通过建立程序的抽象模型来进行分析，而基于规则的静态分析通过定义一组规则来检查程序。</a:t>
            </a:r>
          </a:p>
          <a:p>
            <a:r>
              <a:t>3. 符号执行和抽象解释：符号执行是一种通过符号来执行程序的静态分析技术，而抽象解释是一种通过抽象来执行程序的静态分析技术。</a:t>
            </a:r>
          </a:p>
        </p:txBody>
      </p:sp>
      <p:sp>
        <p:nvSpPr>
          <p:cNvPr id="4" name="Text Placeholder 3"/>
          <p:cNvSpPr>
            <a:spLocks noGrp="1"/>
          </p:cNvSpPr>
          <p:nvPr>
            <p:ph type="body" idx="3"/>
          </p:nvPr>
        </p:nvSpPr>
        <p:spPr/>
        <p:txBody>
          <a:bodyPr/>
          <a:lstStyle/>
          <a:p>
            <a:r>
              <a:t>静态分析的应用</a:t>
            </a:r>
          </a:p>
        </p:txBody>
      </p:sp>
      <p:sp>
        <p:nvSpPr>
          <p:cNvPr id="5" name="Content Placeholder 4"/>
          <p:cNvSpPr>
            <a:spLocks noGrp="1"/>
          </p:cNvSpPr>
          <p:nvPr>
            <p:ph sz="half" idx="4"/>
          </p:nvPr>
        </p:nvSpPr>
        <p:spPr/>
        <p:txBody>
          <a:bodyPr/>
          <a:lstStyle/>
          <a:p>
            <a:r>
              <a:t>1. 代码审查：静态分析可以帮助开发人员发现代码中的错误和缺陷，从而提高代码的质量。</a:t>
            </a:r>
          </a:p>
          <a:p>
            <a:r>
              <a:t>2. 软件维护：静态分析可以帮助开发人员理解和维护软件，从而降低软件维护的成本。</a:t>
            </a:r>
          </a:p>
          <a:p>
            <a:r>
              <a:t>3. 安全分析：静态分析可以帮助开发人员发现软件中的安全漏洞，从而提高软件的安全性。</a:t>
            </a:r>
          </a:p>
          <a:p>
            <a:r>
              <a:t>4. 性能分析：静态分析可以帮助开发人员分析软件的性能，从而优化软件的性能。</a:t>
            </a:r>
          </a:p>
        </p:txBody>
      </p:sp>
      <p:sp>
        <p:nvSpPr>
          <p:cNvPr id="6" name="Text Placeholder 5"/>
          <p:cNvSpPr>
            <a:spLocks noGrp="1"/>
          </p:cNvSpPr>
          <p:nvPr>
            <p:ph type="body" idx="1"/>
          </p:nvPr>
        </p:nvSpPr>
        <p:spPr/>
        <p:txBody>
          <a:bodyPr/>
          <a:lstStyle/>
          <a:p>
            <a:r>
              <a:t>静态分析技术的分类</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动态分析技术</a:t>
            </a:r>
          </a:p>
        </p:txBody>
      </p:sp>
      <p:sp>
        <p:nvSpPr>
          <p:cNvPr id="3" name="Subtitle 2"/>
          <p:cNvSpPr>
            <a:spLocks noGrp="1"/>
          </p:cNvSpPr>
          <p:nvPr>
            <p:ph type="subTitle" idx="1"/>
          </p:nvPr>
        </p:nvSpPr>
        <p:spPr/>
        <p:txBody>
          <a:bodyPr/>
          <a:lstStyle/>
          <a:p>
            <a:r>
              <a:t>源码质量评估技术研究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动态分析技术</a:t>
            </a:r>
          </a:p>
        </p:txBody>
      </p:sp>
      <p:sp>
        <p:nvSpPr>
          <p:cNvPr id="3" name="Text Placeholder 2"/>
          <p:cNvSpPr>
            <a:spLocks noGrp="1"/>
          </p:cNvSpPr>
          <p:nvPr>
            <p:ph type="body" idx="1"/>
          </p:nvPr>
        </p:nvSpPr>
        <p:spPr/>
        <p:txBody>
          <a:bodyPr/>
          <a:lstStyle/>
          <a:p>
            <a:r>
              <a:t>动态分析技术概述</a:t>
            </a:r>
          </a:p>
        </p:txBody>
      </p:sp>
      <p:sp>
        <p:nvSpPr>
          <p:cNvPr id="4" name="Content Placeholder 3"/>
          <p:cNvSpPr>
            <a:spLocks noGrp="1"/>
          </p:cNvSpPr>
          <p:nvPr>
            <p:ph sz="half" idx="2"/>
          </p:nvPr>
        </p:nvSpPr>
        <p:spPr/>
        <p:txBody>
          <a:bodyPr/>
          <a:lstStyle/>
          <a:p>
            <a:r>
              <a:t>1. 动态分析技术是一种通过在真实系统环境中运行被测软件来评估其质量的技术，可以检测软件在实际运行中的错误和问题，是软件质量评估的重要手段之一。</a:t>
            </a:r>
          </a:p>
          <a:p>
            <a:r>
              <a:t>2. 动态分析技术有两种主要类型：黑盒测试和白盒测试。黑盒测试不考虑被测软件的内部结构，只关注其输入和输出，通过设计测试用例来验证软件是否满足其规格要求。白盒测试则考虑被测软件的内部结构，通过在程序代码中设置断点和跟踪点来监视程序的执行过程，从而发现程序中的错误和缺陷。</a:t>
            </a:r>
          </a:p>
          <a:p>
            <a:r>
              <a:t>3. 动态分析技术可以用于软件的各种质量属性，包括功能性、可靠性、性能、安全性等。通过动态分析，可以发现软件中的缺陷、错误、安全漏洞等问题，并进行改进，从而提高软件的质量。</a:t>
            </a:r>
          </a:p>
        </p:txBody>
      </p:sp>
      <p:sp>
        <p:nvSpPr>
          <p:cNvPr id="5" name="Text Placeholder 4"/>
          <p:cNvSpPr>
            <a:spLocks noGrp="1"/>
          </p:cNvSpPr>
          <p:nvPr>
            <p:ph type="body" idx="3"/>
          </p:nvPr>
        </p:nvSpPr>
        <p:spPr/>
        <p:txBody>
          <a:bodyPr/>
          <a:lstStyle/>
          <a:p>
            <a:r>
              <a:t>动态分析技术工具</a:t>
            </a:r>
          </a:p>
        </p:txBody>
      </p:sp>
      <p:sp>
        <p:nvSpPr>
          <p:cNvPr id="6" name="Content Placeholder 5"/>
          <p:cNvSpPr>
            <a:spLocks noGrp="1"/>
          </p:cNvSpPr>
          <p:nvPr>
            <p:ph sz="half" idx="4"/>
          </p:nvPr>
        </p:nvSpPr>
        <p:spPr/>
        <p:txBody>
          <a:bodyPr/>
          <a:lstStyle/>
          <a:p>
            <a:r>
              <a:t>1. 动态分析技术工具是用于执行动态分析任务的软件工具，这些工具可以帮助测试人员自动生成测试用例、执行测试用例、收集和分析测试数据。</a:t>
            </a:r>
          </a:p>
          <a:p>
            <a:r>
              <a:t>2. 动态分析技术工具有很多种，包括：</a:t>
            </a:r>
          </a:p>
          <a:p>
            <a:r>
              <a:t>• 单元测试工具：用于在单个函数或方法级别上测试软件的正确性。</a:t>
            </a:r>
          </a:p>
          <a:p>
            <a:r>
              <a:t>• 集成测试工具：用于测试软件的多個组件组合在一起的正确性。</a:t>
            </a:r>
          </a:p>
          <a:p>
            <a:r>
              <a:t>• 系统测试工具：用于测试软件的完整性、可靠性和性能。</a:t>
            </a:r>
          </a:p>
          <a:p>
            <a:r>
              <a:t>• 性能测试工具：用于测量软件的性能指标，例如响应时间、吞吐量、资源利用率等。</a:t>
            </a:r>
          </a:p>
          <a:p>
            <a:r>
              <a:t>3. 动态分析技术工具可以提高软件测试的效率和准确性，并帮助测试人员发现软件中的缺陷和错误，提高软件的质量。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动态分析技术</a:t>
            </a:r>
          </a:p>
        </p:txBody>
      </p:sp>
      <p:sp>
        <p:nvSpPr>
          <p:cNvPr id="3" name="Text Placeholder 2"/>
          <p:cNvSpPr>
            <a:spLocks noGrp="1"/>
          </p:cNvSpPr>
          <p:nvPr>
            <p:ph type="body" idx="1"/>
          </p:nvPr>
        </p:nvSpPr>
        <p:spPr/>
        <p:txBody>
          <a:bodyPr/>
          <a:lstStyle/>
          <a:p>
            <a:r>
              <a:t>动态分析技术应用</a:t>
            </a:r>
          </a:p>
        </p:txBody>
      </p:sp>
      <p:sp>
        <p:nvSpPr>
          <p:cNvPr id="4" name="Content Placeholder 3"/>
          <p:cNvSpPr>
            <a:spLocks noGrp="1"/>
          </p:cNvSpPr>
          <p:nvPr>
            <p:ph sz="half" idx="2"/>
          </p:nvPr>
        </p:nvSpPr>
        <p:spPr/>
        <p:txBody>
          <a:bodyPr/>
          <a:lstStyle/>
          <a:p>
            <a:r>
              <a:t>1. 动态分析技术应用广泛，包括：</a:t>
            </a:r>
          </a:p>
          <a:p>
            <a:r>
              <a:t>• 软件开发中：用于在软件开发过程中及早发现缺陷和错误，减少软件开发中的返工成本。</a:t>
            </a:r>
          </a:p>
          <a:p>
            <a:r>
              <a:t>• 软件测试中：用于评估软件的质量，发现软件中的缺陷和错误，提高软件的可靠性和可用性。</a:t>
            </a:r>
          </a:p>
          <a:p>
            <a:r>
              <a:t>• 软件维护中：用于分析软件的运行情况，发现软件中的隐藏问题和潜在缺陷，并进行修复和改进。</a:t>
            </a:r>
          </a:p>
          <a:p>
            <a:r>
              <a:t>2. 动态分析技术应用的领域包括：</a:t>
            </a:r>
          </a:p>
          <a:p>
            <a:r>
              <a:t>• 航空航天：用于评估航空航天系统的安全性、可靠性和性能。</a:t>
            </a:r>
          </a:p>
          <a:p>
            <a:r>
              <a:t>• 汽车行业：用于评估汽车系统的安全性、可靠性和性能。</a:t>
            </a:r>
          </a:p>
          <a:p>
            <a:r>
              <a:t>• 金融行业：用于评估金融系统的安全性、可靠性和性能。</a:t>
            </a:r>
          </a:p>
          <a:p>
            <a:r>
              <a:t>• 医疗行业：用于评估医疗系统的安全性、可靠性和性能。</a:t>
            </a:r>
          </a:p>
          <a:p>
            <a:r>
              <a:t>3. 动态分析技术应用前景广阔，随着软件复杂度的不断增加，对软件质量评估的需求也将不断增加，动态分析技术将发挥越来越重要的作用。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动态分析技术</a:t>
            </a:r>
          </a:p>
        </p:txBody>
      </p:sp>
      <p:sp>
        <p:nvSpPr>
          <p:cNvPr id="3" name="Text Placeholder 2"/>
          <p:cNvSpPr>
            <a:spLocks noGrp="1"/>
          </p:cNvSpPr>
          <p:nvPr>
            <p:ph type="body" idx="1"/>
          </p:nvPr>
        </p:nvSpPr>
        <p:spPr/>
        <p:txBody>
          <a:bodyPr/>
          <a:lstStyle/>
          <a:p>
            <a:r>
              <a:t>动态分析技术研究热点</a:t>
            </a:r>
          </a:p>
        </p:txBody>
      </p:sp>
      <p:sp>
        <p:nvSpPr>
          <p:cNvPr id="4" name="Content Placeholder 3"/>
          <p:cNvSpPr>
            <a:spLocks noGrp="1"/>
          </p:cNvSpPr>
          <p:nvPr>
            <p:ph sz="half" idx="2"/>
          </p:nvPr>
        </p:nvSpPr>
        <p:spPr/>
        <p:txBody>
          <a:bodyPr/>
          <a:lstStyle/>
          <a:p>
            <a:r>
              <a:t>1. 动态分析技术研究热点包括：</a:t>
            </a:r>
          </a:p>
          <a:p>
            <a:r>
              <a:t>• 基于机器学习的动态分析技术：利用机器学习技术来提高动态分析的准确性和效率。</a:t>
            </a:r>
          </a:p>
          <a:p>
            <a:r>
              <a:t>• 基于人工智能的动态分析技术：利用人工智能技术来提高动态分析的智能性和自动化程度。</a:t>
            </a:r>
          </a:p>
          <a:p>
            <a:r>
              <a:t>• 基于云计算的动态分析技术：利用云计算平台来提供动态分析服务，提高动态分析的可扩展性和灵活性。</a:t>
            </a:r>
          </a:p>
          <a:p>
            <a:r>
              <a:t>2. 动态分析技术研究热点是动态分析技术发展的方向，这些研究热点将推动动态分析技术的发展和应用，提高软件质量评估的效率和准确性。</a:t>
            </a:r>
          </a:p>
          <a:p>
            <a:r>
              <a:t>3. 动态分析技术研究热点对软件行业具有重要意义，这些研究热点将推动软件行业的发展，提高软件质量，确保软件系统的安全性和可靠性。</a:t>
            </a:r>
          </a:p>
        </p:txBody>
      </p:sp>
      <p:sp>
        <p:nvSpPr>
          <p:cNvPr id="5" name="Text Placeholder 4"/>
          <p:cNvSpPr>
            <a:spLocks noGrp="1"/>
          </p:cNvSpPr>
          <p:nvPr>
            <p:ph type="body" idx="3"/>
          </p:nvPr>
        </p:nvSpPr>
        <p:spPr/>
        <p:txBody>
          <a:bodyPr/>
          <a:lstStyle/>
          <a:p>
            <a:r>
              <a:t>动态分析技术未来展望</a:t>
            </a:r>
          </a:p>
        </p:txBody>
      </p:sp>
      <p:sp>
        <p:nvSpPr>
          <p:cNvPr id="6" name="Content Placeholder 5"/>
          <p:cNvSpPr>
            <a:spLocks noGrp="1"/>
          </p:cNvSpPr>
          <p:nvPr>
            <p:ph sz="half" idx="4"/>
          </p:nvPr>
        </p:nvSpPr>
        <p:spPr/>
        <p:txBody>
          <a:bodyPr/>
          <a:lstStyle/>
          <a:p>
            <a:r>
              <a:t>1. 动态分析技术未来展望包括：</a:t>
            </a:r>
          </a:p>
          <a:p>
            <a:r>
              <a:t>• 动态分析技术将与其他软件质量评估技术相结合，形成更加全面的软件质量评估体系。</a:t>
            </a:r>
          </a:p>
          <a:p>
            <a:r>
              <a:t>• 动态分析技术将更加智能化、自动化，并能够自动发现和修复软件中的缺陷和错误。</a:t>
            </a:r>
          </a:p>
          <a:p>
            <a:r>
              <a:t>• 基于云计算的动态分析技术将得到广泛应用，提高动态分析的可扩展性和灵活性。</a:t>
            </a:r>
          </a:p>
          <a:p>
            <a:r>
              <a:t>2. 动态分析技术未来展望是动态分析技术发展的方向，这些展望将推动动态分析技术的发展和应用，提高软件质量评估的效率和准确性。</a:t>
            </a:r>
          </a:p>
          <a:p>
            <a:r>
              <a:t>3. 动态分析技术未来展望对软件行业具有重要意义，这些展望将推动软件行业的发展，提高软件质量，确保软件系统的安全性和可靠性。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动态分析技术</a:t>
            </a:r>
          </a:p>
        </p:txBody>
      </p:sp>
      <p:sp>
        <p:nvSpPr>
          <p:cNvPr id="3" name="Text Placeholder 2"/>
          <p:cNvSpPr>
            <a:spLocks noGrp="1"/>
          </p:cNvSpPr>
          <p:nvPr>
            <p:ph type="body" idx="1"/>
          </p:nvPr>
        </p:nvSpPr>
        <p:spPr/>
        <p:txBody>
          <a:bodyPr/>
          <a:lstStyle/>
          <a:p>
            <a:r>
              <a:t>动态分析技术挑战</a:t>
            </a:r>
          </a:p>
        </p:txBody>
      </p:sp>
      <p:sp>
        <p:nvSpPr>
          <p:cNvPr id="4" name="Content Placeholder 3"/>
          <p:cNvSpPr>
            <a:spLocks noGrp="1"/>
          </p:cNvSpPr>
          <p:nvPr>
            <p:ph sz="half" idx="2"/>
          </p:nvPr>
        </p:nvSpPr>
        <p:spPr/>
        <p:txBody>
          <a:bodyPr/>
          <a:lstStyle/>
          <a:p>
            <a:r>
              <a:t>1. 动态分析技术面临的挑战包括：</a:t>
            </a:r>
          </a:p>
          <a:p>
            <a:r>
              <a:t>• 动态分析技术需要大量的计算资源，可能会导致软件测试成本的增加。</a:t>
            </a:r>
          </a:p>
          <a:p>
            <a:r>
              <a:t>• 动态分析技术对测试人员的技能要求较高，需要测试人员具备扎实的软件工程知识 和动态分析技术知识。</a:t>
            </a:r>
          </a:p>
          <a:p>
            <a:r>
              <a:t>2. 动态分析技术面临的挑战是动态分析技术发展的瓶颈，这些挑战限制了动态分析技术的发展和应用，增加了软件质量评估的成本和难度。</a:t>
            </a:r>
          </a:p>
          <a:p>
            <a:r>
              <a:t>3. 动态分析技术面临的挑战对软件行业具有重要意义，这些挑战关系到软件行业的发展和软件质量的提高，需要软件行业和研究人员的共同努力来解决这些挑战。</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基于机器学习的评估技术</a:t>
            </a:r>
          </a:p>
        </p:txBody>
      </p:sp>
      <p:sp>
        <p:nvSpPr>
          <p:cNvPr id="3" name="Subtitle 2"/>
          <p:cNvSpPr>
            <a:spLocks noGrp="1"/>
          </p:cNvSpPr>
          <p:nvPr>
            <p:ph type="subTitle" idx="1"/>
          </p:nvPr>
        </p:nvSpPr>
        <p:spPr/>
        <p:txBody>
          <a:bodyPr/>
          <a:lstStyle/>
          <a:p>
            <a:r>
              <a:t>源码质量评估技术研究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基于机器学习的评估技术</a:t>
            </a:r>
          </a:p>
        </p:txBody>
      </p:sp>
      <p:sp>
        <p:nvSpPr>
          <p:cNvPr id="3" name="Content Placeholder 2"/>
          <p:cNvSpPr>
            <a:spLocks noGrp="1"/>
          </p:cNvSpPr>
          <p:nvPr>
            <p:ph sz="half" idx="2"/>
          </p:nvPr>
        </p:nvSpPr>
        <p:spPr/>
        <p:txBody>
          <a:bodyPr/>
          <a:lstStyle/>
          <a:p>
            <a:r>
              <a:t>1. 训练数据收集：从开源软件项目中收集大量高质量的源码和对应的度量指标，构建训练数据集。</a:t>
            </a:r>
          </a:p>
          <a:p>
            <a:r>
              <a:t>2. 特征提取：定义和提取反映源码质量的特征，这些特征可以包括代码复杂度、模块化程度、代码风格等。</a:t>
            </a:r>
          </a:p>
          <a:p>
            <a:r>
              <a:t>3. 模型训练：采用机器学习算法，如决策树、随机森林或神经网络，根据训练数据集训练模型，使模型能够学习源码质量与特征之间的关系。</a:t>
            </a:r>
          </a:p>
        </p:txBody>
      </p:sp>
      <p:sp>
        <p:nvSpPr>
          <p:cNvPr id="4" name="Text Placeholder 3"/>
          <p:cNvSpPr>
            <a:spLocks noGrp="1"/>
          </p:cNvSpPr>
          <p:nvPr>
            <p:ph type="body" idx="3"/>
          </p:nvPr>
        </p:nvSpPr>
        <p:spPr/>
        <p:txBody>
          <a:bodyPr/>
          <a:lstStyle/>
          <a:p>
            <a:r>
              <a:t>基于机器学习的源码缺陷检测技术</a:t>
            </a:r>
          </a:p>
        </p:txBody>
      </p:sp>
      <p:sp>
        <p:nvSpPr>
          <p:cNvPr id="5" name="Content Placeholder 4"/>
          <p:cNvSpPr>
            <a:spLocks noGrp="1"/>
          </p:cNvSpPr>
          <p:nvPr>
            <p:ph sz="half" idx="4"/>
          </p:nvPr>
        </p:nvSpPr>
        <p:spPr/>
        <p:txBody>
          <a:bodyPr/>
          <a:lstStyle/>
          <a:p>
            <a:r>
              <a:t>1. 缺陷数据收集：从开源软件项目中收集大量包含缺陷的源码，构建缺陷数据集。</a:t>
            </a:r>
          </a:p>
          <a:p>
            <a:r>
              <a:t>2. 特征提取：定义和提取反映缺陷的特征，这些特征可以包括代码复杂度、模块化程度、代码风格等。</a:t>
            </a:r>
          </a:p>
          <a:p>
            <a:r>
              <a:t>3. 模型训练：采用机器学习算法，如决策树、随机森林或神经网络，根据缺陷数据集训练模型，使模型能够学习缺陷与特征之间的关系。</a:t>
            </a:r>
          </a:p>
        </p:txBody>
      </p:sp>
      <p:sp>
        <p:nvSpPr>
          <p:cNvPr id="6" name="Text Placeholder 5"/>
          <p:cNvSpPr>
            <a:spLocks noGrp="1"/>
          </p:cNvSpPr>
          <p:nvPr>
            <p:ph type="body" idx="1"/>
          </p:nvPr>
        </p:nvSpPr>
        <p:spPr/>
        <p:txBody>
          <a:bodyPr/>
          <a:lstStyle/>
          <a:p>
            <a:r>
              <a:t>基于机器学习的源码质量预测技术</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基于机器学习的评估技术</a:t>
            </a:r>
          </a:p>
        </p:txBody>
      </p:sp>
      <p:sp>
        <p:nvSpPr>
          <p:cNvPr id="3" name="Text Placeholder 2"/>
          <p:cNvSpPr>
            <a:spLocks noGrp="1"/>
          </p:cNvSpPr>
          <p:nvPr>
            <p:ph type="body" idx="1"/>
          </p:nvPr>
        </p:nvSpPr>
        <p:spPr/>
        <p:txBody>
          <a:bodyPr/>
          <a:lstStyle/>
          <a:p>
            <a:r>
              <a:t>基于机器学习的源码可维护性评估技术</a:t>
            </a:r>
          </a:p>
        </p:txBody>
      </p:sp>
      <p:sp>
        <p:nvSpPr>
          <p:cNvPr id="4" name="Content Placeholder 3"/>
          <p:cNvSpPr>
            <a:spLocks noGrp="1"/>
          </p:cNvSpPr>
          <p:nvPr>
            <p:ph sz="half" idx="2"/>
          </p:nvPr>
        </p:nvSpPr>
        <p:spPr/>
        <p:txBody>
          <a:bodyPr/>
          <a:lstStyle/>
          <a:p>
            <a:r>
              <a:t>1. 可维护性数据收集：从开源软件项目中收集大量高质量的源码和对应的可维护性度量指标，构建可维护性数据集。</a:t>
            </a:r>
          </a:p>
          <a:p>
            <a:r>
              <a:t>2. 特征提取：定义和提取反映源码可维护性的特征，这些特征可以包括代码复杂度、模块化程度、代码风格等。</a:t>
            </a:r>
          </a:p>
          <a:p>
            <a:r>
              <a:t>3. 模型训练：采用机器学习算法，如决策树、随机森林或神经网络，根据可维护性数据集训练模型，使模型能够学习可维护性与特征之间的关系。</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https://d.book118.com/497064061134006051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源码质量评估技术概述</vt:lpstr>
      <vt:lpstr> 源码质量评估技术概述</vt:lpstr>
      <vt:lpstr> 源码质量评估技术概述</vt:lpstr>
      <vt:lpstr> 源码质量评估技术概述</vt:lpstr>
      <vt:lpstr> 静态分析技术</vt:lpstr>
      <vt:lpstr> 静态分析技术</vt:lpstr>
      <vt:lpstr> 动态分析技术</vt:lpstr>
      <vt:lpstr> 动态分析技术</vt:lpstr>
      <vt:lpstr> 动态分析技术</vt:lpstr>
      <vt:lpstr> 动态分析技术</vt:lpstr>
      <vt:lpstr> 动态分析技术</vt:lpstr>
      <vt:lpstr> 基于机器学习的评估技术</vt:lpstr>
      <vt:lpstr> 基于机器学习的评估技术</vt:lpstr>
      <vt:lpstr> 基于机器学习的评估技术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2024-09-24T23:40:56.691</cp:lastPrinted>
  <dcterms:created xsi:type="dcterms:W3CDTF">2024-09-24T15:40:56Z</dcterms:created>
  <dcterms:modified xsi:type="dcterms:W3CDTF">2024-09-24T15:40:58Z</dcterms:modified>
</cp:coreProperties>
</file>