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6B2494-1B22-4860-ADE6-3A3917148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F5DF2-D2AB-47EA-BD61-F1E222999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E31472-B36E-42FD-8557-235F9C904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D53372-ADFC-4EC9-AED2-03798FDB4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C48BDA-BFFD-4DD7-BE85-822E79CF0F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6B9F79-0AF9-45D4-8CF6-D133C550C9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1DCD8A-9435-4C99-88BA-9CD1B01B5D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097870-41C6-4688-AE87-20E7A88AA1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2DC9A3-E496-468D-B8E9-6F4B943A0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A325CB-604B-45E0-A44C-6EEA3CFBC4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49F8D-D052-4CE0-A39D-8D2FA1F05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64155111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网络直播对服装行业营销智能升级的影响及体系建构</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网络直播在服装行业中的应用现状</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网络直播对服装行业营销智能升级的影响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服装行业营销智能升级的体系建构</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网络直播在服装行业营销智能升级中的实践案例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面临的挑战与未来发展趋势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互联网技术的快速发展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随着网络技术的不断进步，网络直播已经成为一种新兴的互动媒体形式，为服装行业营销智能升级提供了新的契机。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消费者行为的变化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消费者越来越注重个性化、时尚化和体验感，网络直播能够满足消费者对服装搭配、穿着效果等方面的直观需求。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服装行业竞争的加剧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面对激烈的市场竞争，服装企业需要不断创新营销方式，提高品牌知名度和美誉度，网络直播正是一种有效的营销手段。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本文旨在探讨网络直播对服装行业营销智能升级的影响及体系建构，为服装企业提供有针对性的营销策略和建议。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如何通过网络直播提高服装品牌的知名度和美誉度？网络直播对消费者购买行为的影响是什么？如何构建有效的网络直播营销体系？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网络直播在服装行业中的应用现状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快速发展阶段</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随着直播平台的不断涌现和资本的注入，网络直播行业迎来了爆发式增长，直播内容也日趋多样化。</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专业化、垂直化发展阶段</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近年来，网络直播逐渐向着专业化和垂直化方向发展，服装行业网络直播便是其中一个重要分支。</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初期探索阶段</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网络直播最初以游戏直播、秀场直播等形式出现，随着移动互联网的普及和带宽的提升，逐渐吸引了大量用户。</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网络直播的发展历程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设计师直播</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设计师通过直播平台展示自己的设计理念和作品，与消费者进行互动和交流，提升品牌知名度和影响力。</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穿搭直播</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时尚博主或穿搭达人通过直播平台分享自己的穿搭心得和搭配技巧，吸引粉丝关注和模仿，从而带动服装销售。</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直播带货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通过直播平台展示服装产品，吸引消费者购买，已成为服装行业重要的营销手段之一。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服装行业网络直播的应用情况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消费者对网络直播的接受程度</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相比于传统的图片和文字展示，网络直播能够更真实地展示服装产品的实际效果和穿搭效果，提升了消费者的信任度和购买意愿。</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真实性提升消费者信任度</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网络直播的主要受众群体为年轻消费者，他们对新鲜事物的接受能力强，愿意尝试通过直播购买服装产品。</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年轻消费者为主力军</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网络直播具有实时互动的特点，消费者可以通过弹幕、评论等方式与主播进行互动，增强了消费者的参与感和黏性。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互动性增强消费者黏性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网络直播对服装行业营销智能升级的影响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网络直播为服装行业提供了实时互动的营销平台，消费者可以在直播过程中与主播、品牌进行即时互动，提高购买决策效率。</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实时互动营销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通过直播展示服装在不同场景下的搭配和效果，让消费者更直观地了解产品特点，增强购买欲望。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场景化营销</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基于大数据和人工智能技术，网络直播可实现个性化推荐，将适合消费者的服装款式、品牌等精准推送到其面前。</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个性化推荐</a:t>
            </a:r>
          </a:p>
        </p:txBody>
      </p:sp>
      <p:pic>
        <p:nvPicPr>
          <p:cNvPr id="9" name="Picture 9"/>
          <p:cNvPicPr>
            <a:picLocks noChangeAspect="1"/>
          </p:cNvPicPr>
          <p:nvPr/>
        </p:nvPicPr>
        <p:blipFill>
          <a:blip r:embed="rId2"/>
          <a:srcRect l="16708" r="1670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营销模式的创新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2"/>
            </a:solidFill>
            <a:prstDash val="solid"/>
            <a:headEnd type="none"/>
            <a:tailEnd type="triangle"/>
          </a:ln>
        </p:spPr>
        <p:style>
          <a:lnRef idx="0">
            <a:schemeClr val="accent2"/>
          </a:lnRef>
          <a:fillRef idx="1">
            <a:schemeClr val="accent2"/>
          </a:fillRef>
          <a:effectRef idx="0">
            <a:schemeClr val="accent2"/>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3"/>
            </a:solidFill>
            <a:prstDash val="solid"/>
            <a:headEnd type="none"/>
            <a:tailEnd type="triangle"/>
          </a:ln>
        </p:spPr>
        <p:style>
          <a:lnRef idx="0">
            <a:schemeClr val="accent3"/>
          </a:lnRef>
          <a:fillRef idx="1">
            <a:schemeClr val="accent3"/>
          </a:fillRef>
          <a:effectRef idx="0">
            <a:schemeClr val="accent3"/>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88616" y="1619074"/>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购物体验升级</a:t>
            </a:r>
          </a:p>
        </p:txBody>
      </p:sp>
      <p:sp>
        <p:nvSpPr>
          <p:cNvPr id="10" name="TextBox 10"/>
          <p:cNvSpPr txBox="1"/>
          <p:nvPr/>
        </p:nvSpPr>
        <p:spPr>
          <a:xfrm>
            <a:off x="1432271" y="4185805"/>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2">
                    <a:alpha val="100000"/>
                  </a:schemeClr>
                </a:solidFill>
                <a:latin typeface="Microsoft Yahei"/>
                <a:ea typeface="Microsoft Yahei"/>
                <a:cs typeface="Microsoft Yahei"/>
              </a:rPr>
              <a:t>决策过程简化</a:t>
            </a:r>
          </a:p>
        </p:txBody>
      </p:sp>
      <p:sp>
        <p:nvSpPr>
          <p:cNvPr id="11" name="TextBox 11"/>
          <p:cNvSpPr txBox="1"/>
          <p:nvPr/>
        </p:nvSpPr>
        <p:spPr>
          <a:xfrm>
            <a:off x="8940247" y="1852437"/>
            <a:ext cx="2085975"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社交属性增强</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消费者行为的改变</a:t>
              </a:r>
            </a:p>
          </p:txBody>
        </p:sp>
      </p:grpSp>
      <p:sp>
        <p:nvSpPr>
          <p:cNvPr id="34" name="TextBox 34"/>
          <p:cNvSpPr txBox="1"/>
          <p:nvPr/>
        </p:nvSpPr>
        <p:spPr>
          <a:xfrm>
            <a:off x="412392" y="1951830"/>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网络直播为消费者提供了更真实、生动的购物体验，相比传统电商平台的图文展示，直播更能吸引消费者的注意力。</a:t>
            </a:r>
          </a:p>
        </p:txBody>
      </p:sp>
      <p:sp>
        <p:nvSpPr>
          <p:cNvPr id="35" name="TextBox 35"/>
          <p:cNvSpPr txBox="1"/>
          <p:nvPr/>
        </p:nvSpPr>
        <p:spPr>
          <a:xfrm>
            <a:off x="1156046" y="4599597"/>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通过直播中的实时互动和场景化展示，消费者可以更快速地了解产品信息，简化购买决策过程。</a:t>
            </a:r>
          </a:p>
        </p:txBody>
      </p:sp>
      <p:sp>
        <p:nvSpPr>
          <p:cNvPr id="36" name="TextBox 36"/>
          <p:cNvSpPr txBox="1"/>
          <p:nvPr/>
        </p:nvSpPr>
        <p:spPr>
          <a:xfrm>
            <a:off x="8903838" y="2197963"/>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网络直播具有社交属性，消费者在观看直播的过程中可以与其他观众、主播进行互动，分享购物心得和体验。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通过网络直播，服装品牌可以吸引更多潜在消费者的关注，提高品牌知名度和曝光度。</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增强品牌曝光度</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直播中的实时互动和场景化展示有助于消费者更深入地了解品牌特点和产品优势，从而强化品牌形象。</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强化品牌形象</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通过与消费者在直播中的互动和交流，品牌可以建立更紧密的联系和信任关系，提升消费者对品牌的忠诚度。</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提升品牌忠诚度</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品牌形象的提升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https://d.book118.com/497064155111006042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2024-09-15T21:32:48.639</cp:lastPrinted>
  <dcterms:created xsi:type="dcterms:W3CDTF">2024-09-15T13:32:48Z</dcterms:created>
  <dcterms:modified xsi:type="dcterms:W3CDTF">2024-09-15T13:32:50Z</dcterms:modified>
</cp:coreProperties>
</file>