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32478-AD2F-4B30-BAF9-3E74CE102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AA8DD-5E31-4B56-A25C-6BB6C649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797DC-13D7-4F7D-8EE0-927B01F2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1E92B-17D3-4C3D-8BA9-E429078B0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5FD54-B3A3-45F0-87FA-8D1018041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E7A66-AC31-4EB5-A98C-50B2D60A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D7317-2D50-4A95-9017-3E4A2FE3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9A546-B732-44E5-8BE5-33C7F5F8D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884E2-B230-4608-B54B-7CD211AD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77A21-BEE4-4CB5-8445-E4975DC7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C5D8E-D449-42FE-B0BC-ECB7D26D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6504102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公共交通工程施工管理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公共交通工程概述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公共交通工程施工管理核心概念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公共交通工程施工阶段管理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公共交通工程施工管理中的问题与对策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公共交通工程施工管理案例分析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公共交通工程概述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公共交通工程的定义与特点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公共交通工程是指为满足公众出行需求而建设的交通基础设施，包括道路、桥梁、隧道、公交车站、地铁站等。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公共交通工程具有公益性、规模大、投资高、建设周期长、涉及面广等特点，需要政府、企业和社会各方共同参与。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公共交通工程的建设可以带动相关产业的发展，增加就业机会，促进区域经济发展。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提高出行效率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公共交通工程能够提供便捷、高效的出行方式，缩短出行时间，提高城市交通运行效率。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公共交通工程的建设可以改善城市交通状况，减少交通拥堵和空气污染，提高居民的生活质量。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公共交通工程的历史可以追溯到19世纪，随着城市化进程的加速和人口增长，公共交通工程逐渐成为城市基础设施的重要组成部分。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未来公共交通工程将朝着智能化、绿色化、综合化方向发展，如智能公交、共享单车等新型公共交通方式的兴起，将为城市交通发展注入新的活力。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公共交通工程施工管理核心概念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是公共交通工程施工管理的核心，它是对施工活动实行科学管理的重要手段，通过严谨的施工组织设计，能够确保工程顺利实施并达到预期目标。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施工组织设计的原则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科学合理、技术先进、经济适用、确保质量、安全环保、工期合理。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施工组织设计的步骤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分析工程特点、确定施工方案、编制施工进度计划、制定资源需求计划、确定施工现场布置。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https://d.book118.com/497065041023006046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2024-09-21T03:33:06.638</cp:lastPrinted>
  <dcterms:created xsi:type="dcterms:W3CDTF">2024-09-20T19:33:06Z</dcterms:created>
  <dcterms:modified xsi:type="dcterms:W3CDTF">2024-09-20T19:33:08Z</dcterms:modified>
</cp:coreProperties>
</file>