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B4D38-4D56-4355-9671-A9A9A47DE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BEEF2-E8D0-42C7-936F-7848686BA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CFB2B-296C-411D-8A16-38D916C4AC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E1B2D7-40AF-4953-B326-F74CA6E0C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113F69-2A96-45C4-8E24-79AC4F8A7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5C38C5-1270-4766-95B0-D2B95ED59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842CC5-D28B-4117-8CDA-1D91ACBC1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E7FAEA-A0C3-470B-A2AA-4B23AA739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B5960F-2A84-4115-BFDD-9E8F2BA57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471897-58B8-40B1-94E0-BA12D1B20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FE65A9-424B-45F4-BDD6-3F4F5F26C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66002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信息化教学设计方案-利用网络直播进行教学实况分享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网络直播教学平台选择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教学实况分享内容设计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网络直播教学实施过程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信息化教学评价与反馈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信息化教学挑战与解决方案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推动教育信息化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随着信息技术的发展，教育信息化已成为必然趋势，网络直播教学是其中的重要环节。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提高教学质量和效率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网络直播教学能够突破时空限制，实现优质教育资源的共享，提高教学质量和效率。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应对疫情挑战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新冠疫情期间，面对面的课堂教学受到严重限制，网络直播教学成为一种有效的解决方案。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20" r="22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网络直播教学支持实时互动，学生可以通过弹幕、评论等方式与老师和其他学生交流，提高课堂参与度。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学生可以根据自己的时间和地点安排学习，不受传统课堂时间和地点的限制。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灵活度高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网络直播教学可以整合各种优质教育资源，如名师讲座、在线课程、多媒体素材等，为学生提供更加多元化的学习体验。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资源丰富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网络直播教学可以记录教学过程和学生学习情况，方便学生进行复习和回顾，也方便教师进行教学反思和改进。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可追溯性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信息化教学的优势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网络直播教学平台选择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平台功能介绍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支持高清视频直播，确保教学内容的清晰度和流畅度。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提供文字、语音、视频等多种互动方式，增加学生参与感和积极性。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支持直播内容的录制和回放，方便学生复习和巩固知识。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提供学生学习行为、参与度等数据分析，帮助教师优化教学策略。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实时直播功能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互动功能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录制与回放功能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数据分析功能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注册与登录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介绍平台的注册和登录流程，指导学生完成个人账号的创建。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讲解直播前的准备工作，包括设备检查、网络测试、课件上传等。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直播操作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演示直播过程中的各项操作，如开启直播、与学生互动、结束直播等。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回放与复习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介绍直播回放和复习的方法，指导学生如何查看和复习已学过的内容。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平台使用教程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42" r="10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学生可以在任何有网络的地方参与学习，扩大了教学范围。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突破地域限制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通过网络直播，教师可以实时展示教学内容，提高教学效率。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平台优缺点分析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40684" y="1569551"/>
            <a:ext cx="3418416" cy="407348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51615" y="2379250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03256" y="1797082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420201" y="5637371"/>
            <a:ext cx="826770" cy="460343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46696" y="4534330"/>
            <a:ext cx="1348359" cy="101915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10170" y="2701925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087620" y="3214540"/>
            <a:ext cx="1139293" cy="113929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平台优缺点分析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2052" y="1991277"/>
            <a:ext cx="630767" cy="630767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705598" y="4728631"/>
            <a:ext cx="630555" cy="63055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291556" y="4966363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 rot="-10800000">
            <a:off x="10781066" y="205192"/>
            <a:ext cx="1154900" cy="1591889"/>
          </a:xfrm>
          <a:custGeom>
            <a:rect l="l" t="t" r="r" b="b"/>
            <a:pathLst>
              <a:path w="1154900" h="1591889">
                <a:moveTo>
                  <a:pt x="0" y="0"/>
                </a:moveTo>
                <a:lnTo>
                  <a:pt x="0" y="1591889"/>
                </a:lnTo>
                <a:lnTo>
                  <a:pt x="1154900" y="1591889"/>
                </a:lnTo>
                <a:lnTo>
                  <a:pt x="1154900" y="1303164"/>
                </a:lnTo>
                <a:lnTo>
                  <a:pt x="288725" y="1303164"/>
                </a:lnTo>
                <a:lnTo>
                  <a:pt x="28872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7581403" y="1797082"/>
            <a:ext cx="3111273" cy="3664926"/>
            <a:chOff x="7581403" y="1797082"/>
            <a:chExt cx="3111273" cy="3664926"/>
          </a:xfrm>
        </p:grpSpPr>
        <p:sp>
          <p:nvSpPr>
            <p:cNvPr id="36" name="TextBox 36"/>
            <p:cNvSpPr txBox="1"/>
            <p:nvPr/>
          </p:nvSpPr>
          <p:spPr>
            <a:xfrm>
              <a:off x="7581403" y="1797082"/>
              <a:ext cx="3111273" cy="36649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3200" lvl="0" indent="-203200">
                <a:lnSpc>
                  <a:spcPct val="80000"/>
                </a:lnSpc>
                <a:buFont typeface="Arial"/>
                <a:buChar char="•"/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增强互动性：平台提供多种互动方式，有助于提高学生的参与度和学习效果。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网络直播教学需要稳定的网络环境支持，网络不稳定可能影响教学效果。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网络依赖性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学生自律性要求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网络直播教学需要学生具备一定的自律性和自主学习能力，否则容易出现学习效果不佳的情况。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对于一些不熟悉网络技术的教师和学生来说，可能需要额外的技术支持和培训。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平台优缺点分析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教学实况分享内容设计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本次网络直播教学的内容为“现代信息技术与教育应用”，主要包括信息技术在教育领域的发展趋势、信息化教学设计的理论与实践、以及网络教育资源的应用等。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通过本次教学，使学生了解信息技术在教育领域的应用现状和发展趋势，掌握信息化教学设计的基本理论和方法，能够熟练运用网络教育资源进行学习和教学，提高学生的信息素养和教育技术应用能力。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224" r="172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教学内容与目标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本次教学采用网络直播的形式，结合案例分析和实践操作的方式进行。教师通过网络直播平台进行实时讲解和演示，学生可以通过弹幕、评论等方式进行互动和交流。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教学利用先进的网络技术和多媒体手段，包括PPT演示、视频展示、在线测试等，使教学内容更加生动、形象、易于理解。同时，教师还可以利用网络平台提供的教学资源，如课程资料、在线作业、学习指南等，帮助学生更好地掌握知识和技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教学手段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https://d.book118.com/497066002120006032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2024-09-05T13:24:44.903</cp:lastPrinted>
  <dcterms:created xsi:type="dcterms:W3CDTF">2024-09-05T05:24:44Z</dcterms:created>
  <dcterms:modified xsi:type="dcterms:W3CDTF">2024-09-05T05:24:47Z</dcterms:modified>
</cp:coreProperties>
</file>