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4FB01-0D06-4F4D-9A02-030895A22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5235A-F3A5-454F-B1DC-357BE3178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C4368-9A17-43B7-897B-878058C4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85681-DE02-406E-91E8-847F4D85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DCC14-C794-4179-9889-0A371751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1E1A6-9F58-4BFA-BF8C-A5A5F312D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504E0-50EE-4726-937B-BE57E10E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C1D80-6DE5-49F0-92D9-0C0A630A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AB212-98C4-4A46-8BE8-4DE612290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C2FE8-5961-4583-BE2F-E6B12F385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7147D-43EE-450E-BCA3-98A108CE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00005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氧化铝项目投资回报与可行性研究报告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氧化铝项目投资分析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氧化铝项目市场可行性分析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氧化铝项目财务可行性分析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氧化铝项目社会效益评估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氧化铝行业是重要的基础原材料产业，涉及领域广泛，包括建筑、电子、航空、汽车等。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氧化铝具有高硬度、高熔点、绝缘性好等特点，被广泛应用于各个领域。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全球氧化铝市场规模不断扩大，供需格局持续变化。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氧化铝市场需求分析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随着经济的发展和工业化进程的加速，全球氧化铝市场需求持续增长。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中国是全球最大的氧化铝生产国和消费国，市场需求量巨大。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未来几年，随着新兴市场的崛起和技术的进步，氧化铝市场需求还将继续保持增长态势。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政府对氧化铝行业的政策支持力度不断加大，为项目投资提供了良好的政策环境。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全球经济形势复杂多变，但中国经济保持稳定增长，为氧化铝项目投资提供了良好的经济环境。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随着技术的不断进步，氧化铝的生产工艺和效率得到显著提升，为项目投资提供了技术保障。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氧化铝市场供需格局持续变化，为项目投资提供了市场机会。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氧化铝项目投资环境分析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氧化铝项目投资分析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投资规模通常在数十亿人民币，涉及大规模的设施建设和设备购置，如大型矿山的开采、大型冶炼厂的建立等。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大型氧化铝项目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投资规模相对较小，通常在数亿至数十亿人民币之间，主要针对中小型矿山或特定技术改造项目。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中小型氧化铝项目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氧化铝项目投资规模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氧化铝项目投资成本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包括原材料采购、设备购置、人力成本、能源消耗等直接与生产相关的费用。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涉及管理费用、财务费用、销售费用等，这些费用虽然不是直接生产费用，但对项目的盈利状况产生重要影响。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氧化铝项目投资收益预测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通过财务分析工具计算项目的预期投资回报和净现值，评估项目的经济可行性。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投资回报率（IRR）和净现值（NPV）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基于当前市场状况和未来发展趋势，预测氧化铝产品的市场需求，从而评估项目的盈利潜力。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分析氧化铝产品的价格走势，了解未来价格变化趋势，为投资决策提供依据。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价格走势预测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氧化铝项目技术可行性分析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拜耳法工艺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采用氢氧化钠和铝土矿作为原料，通过高温高压反应制得氧化铝。该工艺技术成熟，是目前全球最主要的氧化铝生产方法。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烧结法工艺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以铝矾土为主要原料，通过高温烧结、熟料溶出、铝酸钠溶液碳酸化分解等工序制得氧化铝。该工艺能耗较高，但原料适应性较强。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拜耳-烧结联合法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结合拜耳法和烧结法的优点，提高氧化铝的产量和品质。该工艺技术复杂，但具有较好的经济效益和环境效益。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氧化铝生产工艺技术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通过控制溶液的碳酸化程度，使铝酸钠溶液分解生成氧化铝。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沉降分离设备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将铝酸钠溶液中的固体颗粒分离出去，得到较为纯净的铝酸钠溶液。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溶出设备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高温高压条件下，使铝土矿中的氧化铝与碱反应生成铝酸钠溶液。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破碎设备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用于破碎铝土矿，将其破碎成小块，以便于后续加工处理。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磨矿设备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将破碎后的铝土矿进一步磨细，提高其表面积和反应活性。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氧化铝生产设备选型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评估现有技术的竞争力和未来技术发展的趋势，以及是否需要不断更新换代。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技术成本效益分析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对项目的投资成本、运行成本、经济效益等方面进行综合评估，确定项目的经济效益和社会效益。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技术人才储备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评估项目团队的技术能力和专业水平，以及是否具备解决技术问题的能力。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评估所采用的生产工艺技术的成熟度和可靠性，以及是否经过实践验证。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氧化铝项目市场可行性分析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https://d.book118.com/497100005021006031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2024-09-03T03:23:15.599</cp:lastPrinted>
  <dcterms:created xsi:type="dcterms:W3CDTF">2024-09-02T19:23:15Z</dcterms:created>
  <dcterms:modified xsi:type="dcterms:W3CDTF">2024-09-02T19:23:17Z</dcterms:modified>
</cp:coreProperties>
</file>