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25E3F-99F3-4DD9-A902-CDDEAD05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69508-F221-4814-BC05-05418DB94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67AFB-EB59-4674-BD9E-C4E3A0A23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20DA2-71DA-4F5E-8595-7DFBD68A9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F6D9A-7C41-42A5-BB48-06F2155A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3C22C-3DB7-4D00-A55D-8D69F194B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8FA438-4436-4FF8-8A34-29BA03D2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03401-1292-4D1C-BBC8-CCF4C7147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58BC3-FDF2-43A3-A58F-5AF0CB9DD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BAA6F-AF69-4452-8387-2F7C1CBA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E6768-76AA-43E1-8851-B72B2A48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0010116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项目目标与目标分析报告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目标分析方法与流程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项目目标实现情况分析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目标达成影响因素剖析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项目所处行业的发展趋势、市场规模、竞争格局等相关背景信息。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项目缘起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1" b="16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项目发起企业的历史、规模、业务范围、市场地位等相关背景信息。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项目提出的背景、原因、必要性及与企业战略目标的关联。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项目的整体目标，即项目完成后预期实现的宏观成果。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项目的具体目标，包括项目各阶段的预期成果和里程碑。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对项目目标的可实现性进行评估，包括资源、时间、技术等方面的考虑。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目标可行性分析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482" r="384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明确本报告的目的，即为项目决策者提供关于项目目标和目标实现情况的分析和建议。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界定本报告的范围，包括项目目标的设定、目标实现情况的评估、目标未达成原因的分析及改进建议等方面。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目标分析方法与流程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通过对历史数据的分析，预测未来发展趋势，为制定目标提供参考。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将实际完成情况与计划目标进行对比，找出差距和原因，提出改进措施。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分析影响目标实现的各种因素，确定关键因素，提出针对性措施。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因素分析法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根据分析结果，制定相应的措施，以实现目标。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运用适当的分析方法对数据进行分析，揭示数据背后的规律和趋势。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对数据进行清洗、整理、转换等处理，以便于分析。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明确分析目的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确定分析的目标和范围，明确要解决的问题。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收集与分析目的相关的数据，包括历史数据、现状数据等。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目标分析流程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包括企业内部数据（如财务报表、销售数据等）、外部数据（如市场调研数据、竞争对手数据等）以及公开数据（如政府统计数据、行业报告等）。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清洗（去除重复、错误数据等）、数据转换（将数据转换为适合分析的形式）、数据整合（将不同来源的数据进行整合）等步骤。在处理数据时，需要注意数据的准确性和完整性，以确保分析结果的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项目目标实现情况分析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项目按照预定计划逐步推进，整体时间进度符合预期。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项目整体完成率为85%，其中各项子目标的完成率存在一定差异。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项目所需资源基本得到保障，但在部分环节存在资源不足的情况。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目标未完成情况原因分析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客观原因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政策调整、市场需求变化等外部因素对项目推进造成了一定影响。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主观原因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项目团队在执行过程中存在沟通不畅、协作不紧密等问题，导致部分任务未能按时完成。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技术难题、资金短缺等也对项目目标的实现造成了一定阻碍。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https://d.book118.com/497100101163006045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2024-09-20T19:33:31.008</cp:lastPrinted>
  <dcterms:created xsi:type="dcterms:W3CDTF">2024-09-20T11:33:31Z</dcterms:created>
  <dcterms:modified xsi:type="dcterms:W3CDTF">2024-09-20T11:33:33Z</dcterms:modified>
</cp:coreProperties>
</file>