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B3134-8B77-4960-A3F3-8915A3E7B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C78AF-27D2-4AB5-A1E9-3AE6856F1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538E5C-FCC9-458E-B345-A25102572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5E4B51-19BE-4094-B6F9-DFC26A57E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54A8A0-C3C5-4CE0-A01A-B38FDEB657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B487EC-7C5C-4FDB-9DAC-AF5C845FA1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DF79BF-ADF5-4E44-8819-C6F88AB7DF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DC0139-3B32-4C05-8517-47EC58D52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8F78D-E128-4AA2-86BA-5472264DF4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8272A-BE1E-4437-B9A8-A78F8A586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ACB5C-069A-444B-BC10-75299FD0F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01001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科普长廊建设方案设计</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项目背景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科普长廊建设内容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科普长廊建设的技术实现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科普长廊建设的运营与管理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科普长廊建设的效益评估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项目背景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促进科技传播</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科普长廊的建设有助于将最新的科技成果和科学进展及时传播给公众，推动科技知识的普及和传播。</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推动科技创新</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科普长廊的建设能够激发公众对科技的兴趣和热情，为科技创新提供源源不断的动力和人才支持。</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提高公众科学素质</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科普长廊作为科普教育的重要载体，能够普及科学知识，提高公众科学素质，培养科学思维。</a:t>
            </a:r>
          </a:p>
        </p:txBody>
      </p:sp>
      <p:pic>
        <p:nvPicPr>
          <p:cNvPr id="8" name="Picture 8"/>
          <p:cNvPicPr>
            <a:picLocks noChangeAspect="1"/>
          </p:cNvPicPr>
          <p:nvPr/>
        </p:nvPicPr>
        <p:blipFill>
          <a:blip r:embed="rId2"/>
          <a:srcRect l="16667" r="16667"/>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科普长廊建设的必要性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458" r="204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政府对科普教育越来越重视，出台了一系列政策措施支持科普长廊建设，为项目的实施提供了政策保障。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政策支持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随着科技的不断发展，科普长廊建设所需的技术和设备越来越成熟，为项目的实施提供了技术支持。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技术成熟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社会各界对科普教育的关注度越来越高，科普长廊建设能够吸引更多的社会力量参与，为项目的实施提供了社会支持。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社会参与</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科普长廊建设的可行性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建立一个集知识性、趣味性、互动性于一体的科普长廊，通过多种形式展示科学知识、科技成果和科技人物，提高公众科学素质和科技意识。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建设目标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科普长廊的建设有助于推动科技知识的普及和传播，培养公众的科学思维和创新能力，促进科技创新和社会进步。同时，科普长廊的建设也是政府和社会各界对科普教育重视的体现，能够提高全社会的科学素质和综合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科普长廊建设的目标与意义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科普长廊建设内容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37" r="143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科普长廊的布局与规划</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空间布局</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根据场地大小和特点，合理规划科普长廊的空间布局，确保参观流线顺畅，展示区域分布合理。</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景观设计</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结合当地自然环境，运用绿化、水景等元素，营造富有科技氛围的景观效果，提升科普长廊的整体环境品质。</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设施配置</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配备必要的设施，如照明、通风、安全监控等，确保参观者在舒适、安全的环境中参观学习。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主题选择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根据目标受众和展示目的，选择合适的科普主题，如自然科学、科技发展史、前沿科技等。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内容策划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针对主题，策划展示内容，包括文字、图片、模型、实物等，确保信息传递准确、生动。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知识更新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定期更新科普长廊的展示内容，保持与科技发展的同步，提高科普长廊的时效性和吸引力。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科普长廊的主题与展示内容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运用多媒体、虚拟现实等技术手段，设计互动展示环节，让参观者亲身体验科技的魅力。</a:t>
            </a:r>
          </a:p>
        </p:txBody>
      </p:sp>
      <p:pic>
        <p:nvPicPr>
          <p:cNvPr id="6" name="Picture 6"/>
          <p:cNvPicPr>
            <a:picLocks noChangeAspect="1"/>
          </p:cNvPicPr>
          <p:nvPr/>
        </p:nvPicPr>
        <p:blipFill>
          <a:blip r:embed="rId2"/>
          <a:srcRect l="16292" r="16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互动展示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组织科普讲座、科技竞赛等互动活动，激发参观者的学习兴趣和参与热情。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互动活动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设置互动设施，如触摸屏、演示模型等，提供多样化的互动体验方式，满足不同年龄段参观者的需求。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互动设施</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科普长廊的互动体验设计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科普长廊建设的技术实现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4" b="1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根据科普长廊的主题和展示内容，选择适合的展示技术，如投影、全息投影、VR/AR等。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将选择的展示技术应用到科普长廊的各个展区，以生动、形象的方式展示科学知识。</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展示技术的选择与应用</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展示技术的应用</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展示技术的选择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互动体验技术的选择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根据观众的参与需求，选择适合的互动体验技术，如触摸屏、体感技术、虚拟现实等。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互动体验技术的应用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将选择的互动体验技术应用到科普长廊的各个展区，让观众能够亲身体验科学现象和原理。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互动体验技术的实现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https://d.book118.com/497101001036006051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2024-09-24T04:48:52.330</cp:lastPrinted>
  <dcterms:created xsi:type="dcterms:W3CDTF">2024-09-23T20:48:52Z</dcterms:created>
  <dcterms:modified xsi:type="dcterms:W3CDTF">2024-09-23T20:48:54Z</dcterms:modified>
</cp:coreProperties>
</file>