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F736BD-4D3E-4135-B3DE-1F9D960A37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1A60D2-E292-45CF-A6E0-96DA3C7BD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D31224-A2B6-4686-A885-83E04E2F2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20F7E8-E91C-4C58-B1BA-D87947E79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93C749-52F3-4579-AB96-CBE9A155A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9A16FE-5E9F-4DE4-9711-48F1875E3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FADCB4-477D-4495-B874-97BD15931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53DEF7-ACD6-4476-B9FE-C0DAE8438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A42C9A-9D04-429A-842A-CE7A16162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BF9BC4-D62D-463F-BD76-3294D925FC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1FA2AA-C9DF-4CDC-B16B-E913591353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71020520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《人力资源管理导论》ppt课件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人力资源管理的定义与重要性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人力资源管理的核心职能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战略人力资源管理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人力资源管理面临的挑战与未来发展趋势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人力资源管理的伦理与社会责任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人力资源管理的定义与重要性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7" r="2000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人力资源管理是指组织对员工的招聘、培训、绩效评估、薪酬和福利等方面的管理活动，旨在实现组织目标并促进员工个人发展。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人力资源管理涉及组织中人员的选、用、育、留，通过有效的人力资源管理，组织可以充分发挥员工的潜力，提高员工的工作满意度和绩效，从而增强组织的竞争力。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人力资源管理的定义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人力资源管理是组织成功的关键因素之一，它有助于组织实现战略目标，提高组织的绩效和竞争力。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人力资源管理有助于组织建立良好的企业文化，营造积极向上的工作氛围，提高员工的归属感和忠诚度。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人力资源管理有助于组织吸引和留住优秀的人才，提高员工的工作积极性和绩效，增强组织的凝聚力和稳定性。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人力资源管理对组织绩效具有显著的影响，有效的人力资源管理可以提升组织的绩效和竞争优势。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人力资源管理通过影响员工的工作态度、行为和绩效，进而影响组织的绩效和战略目标的实现。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良好的人力资源管理实践可以提高员工的满意度和忠诚度，降低员工流失率，从而降低招聘成本和培训成本，提高组织的生产力和效益。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人力资源管理与组织绩效的关系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人力资源管理的核心职能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制定人力资源战略与政策，确保组织拥有适当数量和质量的员工，以满足其长期和短期的业务需求。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人力资源规划是人力资源管理的重要环节，它涉及对组织未来人力资源需求和供给的预测，以及制定相应的政策和措施来满足这些需求。这包括员工招聘、培训、绩效管理和薪酬福利等方面的规划。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人力资源规划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吸引和选拔具备合适技能、经验和个性的人才，以充实组织的人力资源。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招聘与选拔是人力资源管理的核心任务之一，它要求组织通过各种渠道寻找和吸引具备所需技能和经验的候选人，并通过面试、测试和其他评估工具来选拔出最合适的人才。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招聘与选拔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提供个人和组织发展所需的培训和学习机会，以提升员工的技能和能力。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培训与发展是人力资源管理中不可或缺的一环，它旨在帮助员工提升技能、知识和能力，以适应组织的发展需求。这包括提供内部和外部的培训课程、在线学习平台和职业发展规划等。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培训与发展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评估员工的工作表现，并提供反馈和奖励，以激励员工实现更好的绩效。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绩效管理是人力资源管理中至关重要的环节，它通过设定明确的目标、提供持续的反馈和奖励优秀表现等方式，激励员工提升工作绩效。这还包括对绩效不佳的员工进行辅导和改进计划。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设计公平、有竞争力的薪酬体系，以吸引和留住优秀人才。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薪酬管理是人力资源管理中不可或缺的一部分，它旨在通过设计公平、有竞争力的薪酬体系来吸引和留住优秀的人才。这包括基本工资、奖金、福利和其他形式的报酬。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维护和谐的员工关系，解决员工问题和纠纷，提升员工满意度和忠诚度。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员工关系管理是人力资源管理的重要环节之一，它涉及维护和谐的员工关系，解决员工问题和纠纷，以及提升员工的满意度和忠诚度。这包括员工沟通、员工咨询、员工福利和关怀等方面的工作。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员工关系管理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https://d.book118.com/497102052016006035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2024-09-09T09:07:35.496</cp:lastPrinted>
  <dcterms:created xsi:type="dcterms:W3CDTF">2024-09-09T01:07:35Z</dcterms:created>
  <dcterms:modified xsi:type="dcterms:W3CDTF">2024-09-09T01:07:37Z</dcterms:modified>
</cp:coreProperties>
</file>