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FC7322-FEB2-4C0A-82BB-72D60959B2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C3E631-E474-4F78-B3B2-C0BE9725D5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2CF990-7BC9-497B-B7ED-376D433167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1B466E-2BB8-48BC-8F90-12681E3EEC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58B8D4-4A4C-4C74-B677-9D56C3627E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2ACCC2-B926-455E-9F85-BB3CA208D6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AE9BF3-42F6-46A4-AFE9-301AAA755B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095001-8FA6-47E4-80A5-3AE8028B76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2FCE70-1146-4721-8517-23A570B12C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A41FB6-20E0-4918-95A8-7007F057B1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2FF31B-E191-4CEC-BB89-129DC0AD98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710216602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建筑力学之杆件和结点的简化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杆件和结点的基本概念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杆件的简化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结点的简化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杆件和结点简化的应用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杆件和结点的基本概念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326" r="432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杆件是建筑结构中的主要受力构件，通常由直杆组成，其长度、横截面尺寸和材料性质在建筑力学中是主要考虑因素。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根据其受力特点，杆件可分为拉杆、压杆、弯曲杆和剪切杆等。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杆件的定义与分类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25488" b="2548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结点是建筑结构中杆件相交的点，是力的传递和转化的关键点。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结点可分为固定结点、铰链结点和可动结点等，其受力特点和变形情况各不相同。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结点的定义与分类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6675" b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实现建筑功能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根据建筑设计要求，杆件和结点的布置和连接方式需满足建筑使用功能的需要，如空间利用、美观性等。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承载作用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杆件和结点主要承受建筑物的各种载荷，如重力、风载、地震作用等，并将其传递至其他构件或地面。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维持结构稳定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通过合理设计杆件和结点的受力情况，可以保证建筑结构的整体稳定性和安全性。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杆件和结点在建筑中的作用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杆件的简化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https://d.book118.com/497102166021006032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33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2024-09-04T18:11:26.081</cp:lastPrinted>
  <dcterms:created xsi:type="dcterms:W3CDTF">2024-09-04T10:11:26Z</dcterms:created>
  <dcterms:modified xsi:type="dcterms:W3CDTF">2024-09-04T10:11:27Z</dcterms:modified>
</cp:coreProperties>
</file>