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38DBE-5326-4A2E-A87E-EF672A2B2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6955-88A2-410B-88F9-D65F7EA4B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2D64F-F0ED-4EE3-9DAB-9CFF28A8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C0038-B2E4-4FE2-AC7B-44651810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BF2D41-C577-49B1-A173-18643E3E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25756D-1C45-4A2B-8666-DF79219D9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6F030-A725-45C5-9A1A-992E276D9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8B5E6-06CA-41C9-BB71-DD3BC546A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41A57-4049-4069-A33B-E44C0E2B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DE914-ADAC-4F6F-B569-363E8D74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771BD-6F7E-44DF-9823-C6674E87E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103054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智慧园区建设中的智慧教育与在线学习创新发展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汇报时间：2024-01-18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智慧园区建设背景与意义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智慧教育在智慧园区中作用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在线学习在智慧教育中应用与创新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案例分析：成功实践及启示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面临挑战及应对策略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智慧园区建设背景与意义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是指通过云计算、物联网、大数据等新一代信息技术，实现园区内及时、互动、整合的信息感知、传递和处理，以提高园区产业集聚能力、企业经济竞争能力、可持续发展能力为先进特征，实现园区经济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智慧园区具有信息化、智能化、绿色化等特点。通过信息化手段提高园区管理效率，智能化技术提升园区服务水平，绿色化理念促进园区可持续发展。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随着技术的不断进步和应用需求的不断提高，智慧园区建设将呈现以下趋势：一是数字化、网络化、智能化融合发展；二是绿色化、低碳化、循环化发展；三是产城融合、宜居宜业发展。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智慧园区建设面临着技术更新快、投资成本高、数据安全风险大等挑战。需要不断加强技术创新和人才培养，降低建设成本，提高数据安全保护能力。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国家和地方政府出台了一系列支持智慧园区建设的政策，包括财政补贴、税收优惠、土地供应等方面的支持措施，鼓励企业和社会资本参与智慧园区建设。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建设涉及多个产业领域，包括信息技术、智能制造、新能源等。需要合理规划产业布局，促进不同产业之间的协同发展，形成产业集聚效应。同时，要注重人才培养和引进，为智慧园区建设提供有力的人才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产业布局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政策支持与产业布局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智慧教育在智慧园区中作用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优质教育资源共享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通过智慧教育平台，实现优质教育资源的整合与共享，让更多学生享受到高质量的教育服务。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个性化学习体验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借助大数据、人工智能等技术，为学生提供个性化、定制化的学习体验，提高学习效果。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跨时空学习交流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打破地域限制，实现跨时空的学习交流，促进不同地区、不同学校之间的教育合作与交流。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提升教育质量，促进教育公平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通过智慧教育平台，提供丰富的创新实践机会和资源，培养学生的创新意识和实践能力。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创新能力培养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结合智慧园区产业发展需求，通过智慧教育平台实现人才需求的精准对接，提高人才培养的针对性和实效性。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产业人才需求对接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推动智慧教育与产业的深度融合，探索产教融合的新模式，促进教育链、人才链与产业链、创新链的有机衔接。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产教融合模式探索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培养创新人才，服务产业发展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推动教育信息化，构建学习型社会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教育信息化基础设施建设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加强智慧园区教育信息化基础设施建设，包括网络覆盖、智能终端设备配置等，为智慧教育的开展提供有力支撑。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在线学习平台建设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打造在线学习平台，提供多样化的学习资源和服务，满足不同学习者的需求，推动学习的自主性和灵活性。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学习型社会建设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通过智慧教育的推广和普及，促进学习型社会的建设，形成人人皆学、处处能学、时时可学的良好氛围。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在线学习在智慧教育中应用与创新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建设集课程学习、互动交流、资源管理等功能于一体的在线学习平台，支持多种终端访问，提供便捷的学习体验。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多元化在线学习平台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整合优质教育资源，包括课程、课件、案例、试题等，形成丰富多样的教育资源库，为在线学习提供有力支撑。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利用大数据和人工智能技术，构建智能推荐系统，根据学习者的需求和兴趣，为其推荐合适的课程和资源，提高学习效率和满意度。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智能推荐系统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在线学习平台建设与资源整合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学习路径定制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基于学习者的个体差异和需求，设计个性化的学习路径，包括学习目标、学习内容、学习方式等，实现因材施教。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学习过程跟踪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通过在线学习平台记录学习者的学习过程数据，包括学习时间、学习进度、学习成绩等，为个性化学习路径的调整和优化提供依据。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学习效果评估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构建多元化的学习效果评估体系，包括作业、测验、考试等多种评估方式，全面评价学习者的学习效果和能力水平。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45" r="1374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将传统课堂与在线学习相结合，课前学习者通过在线学习平台进行自主学习，课堂时间则用于讨论、答疑和深入探究。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翻转课堂模式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将面对面教学与在线学习有机结合，充分发挥两者的优势，提高教学效果和学习体验。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混合式学习模式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利用在线学习平台的互动功能，促进学习者之间的协作与交流，培养团队合作能力和创新精神。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协作式学习模式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线上线下融合式教学模式探索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https://d.book118.com/497103054135006033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2024-09-07T07:05:44.505</cp:lastPrinted>
  <dcterms:created xsi:type="dcterms:W3CDTF">2024-09-06T23:05:44Z</dcterms:created>
  <dcterms:modified xsi:type="dcterms:W3CDTF">2024-09-06T23:05:46Z</dcterms:modified>
</cp:coreProperties>
</file>