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55B9DC-5A7C-464E-AD65-D84F2EAAC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6306C-2CED-4D52-8CCB-F32CE5B5DD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53F006-A23E-46B7-98B6-D010845EF9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7808A4-BAC7-4F33-9B01-C0A4E0312A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E084DB-22AA-4473-8849-42C1DB6023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68EFF1-F86E-448B-B458-9D15036455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D51B18-4FFA-4256-857D-A3370F05F9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0C3385-A034-4ABB-8D7F-0E50328BE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E5FCE2-5556-455D-A4D9-CE62F5BC19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DCAB42-5106-4EB4-92F4-960D5D024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BD107B-F6C6-479E-B993-AF8D2BA79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0516006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2024年通信工程行业培训资料</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通信工程行业概述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通信网络基础知识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无线通信技术与应用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有线传输与接入技术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数据中心建设与云计算应用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通信工程项目管理与实施</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通信工程行业概述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26" r="3182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通信工程是电子工程的一个重要分支，主要研究通信过程中的信息传输和信号处理的原理和应用。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技术更新快，涉及领域广，对从业人员要求高，需要不断学习和掌握新技术。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从早期的电报、电话通信，到现代的移动通信、卫星通信、光纤通信等，通信工程行业经历了飞速的发展。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目前，通信工程行业已经成为国民经济的重要支柱之一，广泛应用于各个领域，如电信、广播电视、交通、军事等。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发展历程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73" r="1777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未来通信工程行业将继续向数字化、智能化、网络化方向发展，5G、6G等新一代通信技术将逐渐普及。</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趋势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随着技术的不断发展，通信工程行业面临着越来越多的挑战，如网络安全问题、技术更新换代快等，需要从业人员不断提高自身素质和技能水平以适应行业发展需求。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行业未来趋势与挑战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通信网络基础知识</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通信网络架构与组成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通信网络的基本架构</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包括接入网、传输网、核心网等组成部分，各部分协同工作实现通信功能。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通信网络的物理组成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包括通信设备、通信线路、配套设施等，确保网络正常运行。</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通信网络的逻辑组成</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包括信令网、同步网、管理网等，保障网络高效、可靠地传输信息。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包括光纤传输、微波传输、卫星传输等主流传输技术及其特点。</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传输技术概述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传输设备介绍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传输网络优化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包括光端机、微波收发信机、卫星通信设备等关键传输设备及其功能。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针对传输网络中存在的问题，提出优化方案，提高网络传输质量和效率。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传输技术与设备介绍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包括铜线接入、光纤接入、无线接入等主流接入技术及其应用场景。</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接入网技术概述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包括DSLAM、OLT、ONU等关键接入设备及其功能。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接入网设备介绍</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结合实际案例，介绍接入网技术在家庭宽带、企业专线等领域的应用。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接入网应用案例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接入网技术与应用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包括交换、路由、信令等核心功能，实现通信网络的互联互通。</a:t>
            </a:r>
          </a:p>
        </p:txBody>
      </p:sp>
      <p:pic>
        <p:nvPicPr>
          <p:cNvPr id="4" name="Picture 4"/>
          <p:cNvPicPr>
            <a:picLocks noChangeAspect="1"/>
          </p:cNvPicPr>
          <p:nvPr/>
        </p:nvPicPr>
        <p:blipFill>
          <a:blip r:embed="rId2"/>
          <a:srcRect l="10000" r="10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9995" r="1999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核心网功能概述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包括交换机、路由器、信令网关等关键核心网设备及其功能。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核心网设备介绍</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介绍核心网向云化、虚拟化、智能化等方向的演进趋势，以及未来可能带来的变革和影响。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核心网演进方向</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核心网功能及演进方向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无线通信技术与应用</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蜂窝移动通信系统基本概念：蜂窝移动通信系统是一种采用蜂窝无线组网方式，在终端和网络设备之间通过无线链路传送信息的通信系统。</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蜂窝移动通信系统发展历程：从第一代模拟蜂窝移动通信系统到第二代、第三代数字蜂窝移动通信系统，再到当前的第四代和第五代移动通信系统，蜂窝移动通信技术不断演进和发展。</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蜂窝移动通信系统组成：蜂窝移动通信系统主要由移动台、基台、移动交换局组成。移动台是移动的通信终端，它是收发无线信号的设备，包括手机、无绳电话等；基台是与移动台进行通信的固定台，是无线网络的接口，包括了无线收发信设备、基带处理设备以及与移动交换中心相连接的线路等；移动交换局是蜂窝移动通信网络的核心，主要负责移动用户之间及移动用户与其他通信网用户之间的通信连接。</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蜂窝移动通信系统概述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83" r="20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超高速率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超低时延</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海量连接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高可靠性</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5G网络关键技术特点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5G网络的数据传输速率远远高于以前的蜂窝网络，最高可达20Gbps，这种速度是4G的几十倍。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5G网络支持每平方公里超过百万个设备的连接，为物联网提供了广阔的应用前景。</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5G网络的端到端时延可以低到1毫秒，这使得远程控制和实时交互成为可能。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5G网络采用了多种冗余设计和容错机制，保证了数据传输的可靠性和稳定性。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物联网技术与应用场景</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物联网是指通过信息传感设备，按约定的协议，将任何物体与网络相连接，物体通过信息传播媒介进行信息交换和通信，以实现智能化识别、定位、跟踪、监管等功能的一种网络。</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物联网技术概述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物联网技术已广泛应用于智能家居、智能交通、智能医疗、智能环保、智能安防等领域。例如，在智能家居领域，物联网技术可以实现家电设备的远程控制、家庭安全监控等功能；在智能交通领域，物联网技术可以实现车辆实时监控、智能导航、交通信号控制等功能。</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物联网应用场景</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8958" b="1895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通过调整基站位置、天线角度、发射功率等参数，改善无线网络的覆盖范围和信号质量。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网络覆盖优化</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容量优化</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干扰抑制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能耗管理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通过增加基站数量、升级硬件设备、优化频谱资源分配等方式，提高无线网络的容量和吞吐量。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采用先进的信号处理技术和算法，抑制无线网络中的干扰信号，提高信号传输的可靠性和稳定性。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通过智能节能技术、动态功率控制等方式，降低无线网络的能耗，提高网络设备的能效比。</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无线通信网络优化方法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https://d.book118.com/497105160065006054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2024-09-28T19:20:53.378</cp:lastPrinted>
  <dcterms:created xsi:type="dcterms:W3CDTF">2024-09-28T11:20:53Z</dcterms:created>
  <dcterms:modified xsi:type="dcterms:W3CDTF">2024-09-28T11:20:55Z</dcterms:modified>
</cp:coreProperties>
</file>