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40C76-3098-49A3-B192-F4BF09DF7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889AF-AA20-4D46-9FEB-F6C0E71D5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F4A92-8753-4CD4-8D3F-7EE6F8426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67E38-F5BB-43B9-B88F-E103E6C2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C354F-3082-49A9-9D71-E6A3106A1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136C4-5E83-46EC-BC64-B495C69A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E5608-BAD3-474B-8A33-096D15E8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66104-D3B2-4EA2-83A0-F6E332483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86E9C-1931-4EC2-8702-E9F469FE9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D5280-21C0-4808-9637-6933B4A6F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22BEC-74AF-4540-A694-0BEF917DD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10134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检验医学的发展趋势和需求课件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检验医学概述与发展历程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新技术新方法在检验医学中应用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临床实验室建设与管理要求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人才培养与团队建设策略探讨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政策法规对检验医学影响解读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市场需求变化对检验医学挑战和机遇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检验医学概述与发展历程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检验医学定义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检验医学是一门以基础医学和临床医学为基础，运用现代科学技术和方法对临床标本进行检测、分析和判断，为疾病的诊断、治疗、预防提供科学依据的学科。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检验医学作用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检验医学在临床医疗过程中发挥着至关重要的作用，包括协助临床医生进行疾病诊断、监测病情变化、评估治疗效果以及指导临床用药等。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检验医学定义及作用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检验医学的发展经历了从手工操作到自动化、从单一项目检测到多项目联合检测、从定性分析到定量分析等多个阶段。随着科技的进步，检验医学的准确性和可靠性不断提高。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当前，检验医学已经成为临床医学不可或缺的重要组成部分。然而，在实际应用中仍存在一些问题，如检测方法的标准化、检测结果的解读、检测项目的选择等。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历史沿革及现状分析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随着科技的不断发展，新的检测技术和方法将不断涌现，如基因测序、蛋白质组学、代谢组学等，这些新技术将为检验医学提供更准确、更全面的检测结果。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人工智能、大数据等技术的应用将推动检验医学向智能化方向发展，实现自动化样本处理、智能结果分析和远程诊疗等功能。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随着精准医疗的提出和发展，检验医学将更加注重个体化差异，为每位患者提供定制化的检测方案和治疗建议。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多学科融合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检验医学将与临床医学、基础医学、生物信息学等多学科进行深度融合，共同推动医学领域的进步和发展。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新技术新方法在检验医学中应用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基因测序技术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利用高通量测序技术对基因进行快速、准确的测序，用于遗传病诊断、个性化医疗等领域。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基因芯片技术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通过微阵列技术检测基因表达谱变化，用于疾病分型、预后评估等。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生物信息学分析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运用统计学、计算机科学等方法对生物数据进行分析和挖掘，发现新的生物标志物和疾病相关基因。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免疫组化技术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利用特异性抗体与抗原结合的原理，对组织或细胞中的特定成分进行定位和定量检测。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流式细胞术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通过激光照射和荧光标记技术对细胞进行快速、多参数的检测和分析，用于免疫细胞亚群鉴定、免疫功能评估等。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免疫荧光技术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利用荧光标记的抗体与抗原结合，在荧光显微镜下观察荧光信号，用于病原体检测、自身免疫病诊断等。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生物传感器技术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将生物识别元件与信号转换元件相结合，实现对生物分子的快速、准确检测，用于血糖、尿酸等生化指标的实时监测。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酶联免疫吸附试验（ELISA）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利用酶标记的抗体与待测物结合，通过比色反应测定待测物的含量，用于蛋白质、激素等生物活性物质的检测。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化学发光免疫分析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利用化学发光原理，对待测物进行高灵敏度的定量检测，用于肿瘤标志物、药物浓度等检测。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生化分析技术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利用凝血试验评估机体的凝血功能状态，用于血栓性疾病、出血性疾病的诊断和治疗监测。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血液细胞分析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通过自动化血液分析仪对血液中的红细胞、白细胞、血小板等进行计数和形态学分析，用于贫血、感染等疾病的辅助诊断。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通过测量血液的粘度、流动性等指标，评估血液的流动性和血管阻力，用于高血压、动脉硬化等心血管疾病的辅助诊断。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1958" r="31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血液分析技术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临床实验室建设与管理要求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根据实验流程和工作性质，合理规划清洁区、半污染区和污染区，确保人流、物流和信息流的顺畅。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实验室功能分区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充分考虑实验室空间利用率，合理安排实验台、仪器设备和储物柜的摆放位置，营造舒适、安全的工作环境。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保证实验室良好的通风和照明条件，降低有害气体浓度，保护工作人员健康。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通风与照明设计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临床实验室布局规划与设计原则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根据实验室业务需求和发展规划，合理配置常规仪器和专用设备，确保实验结果的准确性和可靠性。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设备选型建议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42" r="12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优先选择性能稳定、操作简便、维护方便的仪器设备，同时考虑设备的可扩展性和升级潜力。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建立仪器设备档案，制定操作规程和维护保养计划，确保设备的正常运行和使用寿命。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仪器设备配置及选型建议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https://d.book118.com/497110134115006035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2024-09-10T03:07:01.305</cp:lastPrinted>
  <dcterms:created xsi:type="dcterms:W3CDTF">2024-09-09T19:07:01Z</dcterms:created>
  <dcterms:modified xsi:type="dcterms:W3CDTF">2024-09-09T19:07:03Z</dcterms:modified>
</cp:coreProperties>
</file>