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09656-C012-4D45-8325-3B7317E42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1E9786-34BA-410B-B64C-D8B19C27A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F420C0-100A-494E-923D-27B1BD62B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CF872E-4683-4ABE-AFEC-56E3F83D5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A2250D-E48D-4D0E-9768-D4BB49D89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987592-B7AC-4066-8F3C-A7EBA0FDA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2BC039-E95E-4F2C-B564-5F26F052D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13CB63-2DCC-46B1-A441-DF0B475F4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09F9AE-D5E7-46AE-B1E2-81A43C090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AB02A-6183-4085-A3A1-12F4DEA80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4F5CA9-67AF-4BA3-8F0B-78E8CCF04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11014306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智慧园区建设的原则和策略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智慧园区建设原则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智慧园区建设策略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智慧园区建设实践案例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园区是指通过云计算、物联网、大数据、人工智能等新一代信息技术，实现园区内及时、互动、整合的信息感知、传递和处理，以提高园区产业集聚能力、企业经济竞争能力、可持续发展能力为先进园区建设提供新的发展理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随着技术的不断进步和应用需求的不断提高，智慧园区建设将呈现以下发展趋势：一是数字化、网络化、智能化、绿色化；二是产业融合、跨界创新；三是政府引导、市场主导、社会参与。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通过智慧化手段，实现园区内各项管理工作的自动化、智能化，提高管理效率和管理水平。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提高园区管理效率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智慧园区建设有助于吸引和集聚优质企业和项目，推动相关产业链上下游企业协同发展，形成产业集聚效应。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促进产业集聚发展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智慧园区提供的智能化生产、管理、服务等手段，有助于企业降低成本、提高产品质量和服务水平，提升企业市场竞争力。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智慧园区建设注重环保、节能、资源循环利用等方面，推动园区可持续发展，符合未来城市发展趋势。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推动可持续发展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智慧园区建设意义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118" r="1111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如张江高科技园区、苏州工业园区等，通过智慧化手段提高园区管理效率和企业竞争力，推动产业集聚和可持续发展。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如新加坡裕廊工业园区、美国硅谷等，通过智慧化手段打造先进的产业园区，吸引全球优质企业和创新资源集聚。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国内外智慧园区案例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国外案例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国内案例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智慧园区建设原则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对智慧园区建设进行全局性、长远性的规划，明确发展目标和实施路径。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分步实施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根据规划，分阶段、有步骤地推进智慧园区建设，确保各项任务落到实处。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统筹规划，分步实施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政府通过政策引导、资金扶持等方式，推动智慧园区建设和发展。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政府引导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充分发挥市场在资源配置中的决定性作用，激发企业和社会资本参与智慧园区建设的积极性。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市场运作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政府引导，市场运作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创新驱动，产业升级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以科技创新为核心驱动力，推动智慧园区建设和发展。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产业升级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通过智慧化手段促进传统产业转型升级和新兴产业发展壮大。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坚持绿色低碳发展理念，推动智慧园区向资源节约型、环境友好型方向转变。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绿色低碳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实现经济、社会和环境的协调发展，确保智慧园区建设具有可持续性。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绿色低碳，可持续发展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智慧园区建设策略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https://d.book118.com/497110143066006033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2024-09-06T22:06:20.973</cp:lastPrinted>
  <dcterms:created xsi:type="dcterms:W3CDTF">2024-09-06T14:06:20Z</dcterms:created>
  <dcterms:modified xsi:type="dcterms:W3CDTF">2024-09-06T14:06:23Z</dcterms:modified>
</cp:coreProperties>
</file>