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71081-0DB7-465F-A75F-533D0AD17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FAFC6-57ED-447E-A92D-44A279EA9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FB00A-C41F-4371-9202-585361C5E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398DE1-EF4C-44C3-87F6-55A75CF4D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021102-F4FA-4B78-96E8-0EA363036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F6D985-FA04-45BF-B87F-B2C5F2A40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4872CB-C833-4A1D-93C5-CD884B1A8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9300D9-481E-4BBF-BC70-766220028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9B560-542D-4DE5-8F4E-06F0CD34B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198C7-C9EB-48FD-83CA-8A8225D5A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82EE9-88B8-48E6-B2FA-2BA3B0A16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11003134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工地学校管理制度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工地学校管理制度概述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工地学校安全管理制度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工地学校质量管理规定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工地学校环境卫生管理规定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工地学校其他管理制度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工地学校管理制度的实施与监督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1156764"/>
            <a:ext cx="7520622" cy="1946545"/>
            <a:chOff x="454963" y="1156764"/>
            <a:chExt cx="7520622" cy="1946545"/>
          </a:xfrm>
        </p:grpSpPr>
        <p:sp>
          <p:nvSpPr>
            <p:cNvPr id="26" name="TextBox 26"/>
            <p:cNvSpPr txBox="1"/>
            <p:nvPr/>
          </p:nvSpPr>
          <p:spPr>
            <a:xfrm>
              <a:off x="454963" y="115676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工地学校是指在建筑工地上为建筑工人子女提供教育服务的场所，其背景是城市化进程中大量农民工涌入城市，其子女的教育问题逐渐凸显。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53723" y="4220054"/>
            <a:ext cx="7520622" cy="1946545"/>
            <a:chOff x="4153723" y="4220054"/>
            <a:chExt cx="7520622" cy="1946545"/>
          </a:xfrm>
        </p:grpSpPr>
        <p:sp>
          <p:nvSpPr>
            <p:cNvPr id="28" name="TextBox 28"/>
            <p:cNvSpPr txBox="1"/>
            <p:nvPr/>
          </p:nvSpPr>
          <p:spPr>
            <a:xfrm>
              <a:off x="4153723" y="422005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工地学校通常由慈善组织、社会团体或企业创办，为建筑工人的子女提供基础教育和简单的文化课辅导。</a:t>
              </a:r>
            </a:p>
          </p:txBody>
        </p:sp>
      </p:grp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5337" r="15337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工地学校的目的是为建筑工人的子女提供一个接受基础教育的机会，提高其文化素质和知识水平，促进其全面发展。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工地学校管理制度的意义在于规范学校的管理和教学，确保学校能够为孩子提供安全、有序、高效的学习环境，提高教学质量和效果。同时，管理制度也有助于提高学校的运营效率，保障学校的可持续发展。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工地学校管理制度概述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工地学校管理制度是指为了规范工地学校的管理，保障工地学校的教学质量和安全而制定的一系列规章制度。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工地学校管理制度是工地学校管理的重要组成部分，它涉及到工地学校的各个方面，包括教学管理、学生管理、安全管理等。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通过规范教学管理，可以提高教学质量，确保学生能够获得更好的教育。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250" r="1825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通过制定安全管理制度，可以保障学生的安全，防止事故发生。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保障学生安全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通过制定合理的管理制度，可以促进工地学校的发展，提高学校的整体水平。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促进工地学校发展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https://d.book118.com/497111003134006053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2024-09-27T16:07:14.303</cp:lastPrinted>
  <dcterms:created xsi:type="dcterms:W3CDTF">2024-09-27T08:07:14Z</dcterms:created>
  <dcterms:modified xsi:type="dcterms:W3CDTF">2024-09-27T08:07:16Z</dcterms:modified>
</cp:coreProperties>
</file>