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047DC-0793-4799-85EA-1B9D64DC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396CD-6013-43CD-97AD-874CE41D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F58F2-F5D6-479E-BF92-80C92069A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1DC9E-2C60-439E-9DA5-D23301F6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FB779-7CAB-4885-9DEB-F3A0FA848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45F56-E4FA-4F9E-BB15-D184FACB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ADB8D-D0A0-4E77-BAB5-4266AE23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AECCD-849C-43AB-9CAB-4D799E00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BCBEA-BF09-4FC8-B8AA-9548E0992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886AB-8107-4700-A658-C2A4B48A2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7E76-5A18-43A6-BBFA-0E4EFC30F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306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新美导员工月工作总结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对团队/公司的建议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客户接待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本月共接待客户200人次，包括新客户和老客户。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咨询解答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针对客户的不同需求，提供专业咨询解答，提高客户满意度。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预约管理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合理安排客户预约，确保每位客户得到及时接待。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客户接待与咨询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深入了解产品成分、功效及使用方法，提高专业水平。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护肤方案制定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根据客户肤质和需求，制定个性化护肤方案。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根据客户实际情况，推荐合适的美容产品，提高销售业绩。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护肤及产品知识掌握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73" b="81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6" b="1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销售技巧与目标完成情况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销售技巧提升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学习并运用有效的销售技巧，提高销售成功率。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本月销售额达到10万元，完成预定目标的120%。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促销活动参与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参与公司促销活动，吸引更多客户并提高销售额。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通过深入了解客户需求，推荐合适的美容产品，成功帮助客户改善皮肤问题，赢得客户的高度赞誉。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成功客户案例一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针对客户的个性化需求，提供专业的美容咨询服务，使客户在短时间内达到满意的美容效果，并主动推荐给亲友。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成功客户案例二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成功客户案例分享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本月份新美导员工成功达成设定的销售目标，销售额较上月增长20%。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根据公司的销售奖励政策，新美导员工获得相应的奖金和荣誉证书，激励其继续努力。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达成销售目标与奖励情况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达成销售目标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客户好评一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新美导员工在服务过程中表现出极高的专业素养和热情，客户表示非常满意，并给予高度评价。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客户好评二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客户对新美导员工的信任度很高，愿意向周围的朋友推荐该员工的服务，为团队带来更多潜在客户。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763" b="876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获得客户好评与推荐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客户对产品成分存在疑虑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详细解释产品成分和功效，提供权威机构认证和检测报告。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客户对售后服务不满意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优化售后服务流程，提高服务质量和效率，建立客户反馈机制。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客户对产品效果期望过高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与客户进行深入沟通，明确产品效果和局限性，提供专业建议。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客户异议处理与解决方案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加强与研发部门的沟通，深入了解产品功效和特点。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缺乏对产品功效的深入了解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定期收集竞品信息，进行对比分析，找出自身优势和不足。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对竞品信息了解不足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参加产品培训和推介技巧课程，提高自身专业水平。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产品推介技巧不够熟练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产品知识掌握不足及改进措施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https://d.book118.com/497113064036006051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2024-09-24T04:52:47.001</cp:lastPrinted>
  <dcterms:created xsi:type="dcterms:W3CDTF">2024-09-23T20:52:47Z</dcterms:created>
  <dcterms:modified xsi:type="dcterms:W3CDTF">2024-09-23T20:52:49Z</dcterms:modified>
</cp:coreProperties>
</file>