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AB917-6C75-4B48-B8CA-3F1DB234C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9F457-CD24-40B7-8A80-6C8797B28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4F735-72EE-4FC8-B643-7BC96F640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07FAB-38F3-4D67-8316-56ECCFDC7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63EFE-605C-477C-88F5-63F77133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2F109-C9F3-40BF-B0A3-3D4D991E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1D015-216A-4C30-9A74-A6E58C8F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EDD60-024C-423A-9297-71122B16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D01B-0BBF-4BEE-B3C5-4A7425FD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0E4BD-EBDE-4EF4-8D9B-DF847479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78510-037C-489B-9E98-1280A27B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3113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胃癌的病因和治疗方法解析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胃癌的病因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胃癌的诊断方法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胃癌的并发症与风险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胃癌是一种起源于胃黏膜上皮细胞的恶性肿瘤，可发生在胃的任何部位。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胃癌是全球范围内常见的恶性肿瘤之一，发病率在不同地区和人群间存在差异。东亚地区，尤其是中国、日本和韩国，胃癌的发病率较高。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生命威胁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胃癌具有较高的死亡率，尤其是晚期胃癌患者。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胃癌及其治疗过程可能导致患者疼痛、消化不良、体重下降等症状，严重影响患者的生活质量。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胃癌治疗需要耗费大量医疗资源，给患者家庭和社会带来沉重的经济负担。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胃癌的危害性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胃癌的病因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95" r="305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胃癌在家族中有一定的聚集性，可能与遗传基因有关。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家族聚集性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某些基因突变可能增加胃癌的风险，如抑癌基因失活或原癌基因激活。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长期摄入高盐食物可能损伤胃黏膜，增加胃癌风险。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缺乏抗氧化物质和维生素的摄入，不利于胃黏膜的修复和保护。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腌制和熏制食品中含有亚硝酸盐等有害物质，长期摄入可能增加胃癌风险。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高盐饮食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缺乏新鲜蔬菜和水果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腌制和熏制食品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长期大量饮酒可能导致胃黏膜损伤和炎症，增加胃癌风险。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缺乏运动可能导致身体免疫力下降，不利于预防胃癌。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吸烟是胃癌的独立危险因素，烟草中的有害物质可损伤胃黏膜。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幽门螺杆菌与胃癌的关系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幽门螺杆菌感染是胃癌的重要病因之一，长期感染可能导致胃黏膜炎症和溃疡，进而增加胃癌风险。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幽门螺杆菌的检测和治疗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通过呼气试验、血清学检测等方法可检测幽门螺杆菌感染，一旦确诊感染，应积极进行抗感染治疗以降低胃癌风险。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幽门螺杆菌感染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胃癌的诊断方法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1" r="543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早期胃癌多无症状或仅有轻微症状，如上腹部不适、消化不良等。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随着病情发展，可出现上腹痛、餐后加重、食欲减退、乏力、消瘦等症状。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晚期胃癌可出现呕血、黑便、血便等消化道出血症状，以及腹部肿块、腹水等体征。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通过口服硫酸钡造影剂，观察胃壁黏膜和形态的变化，可发现早期胃癌的微小病变。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X线钡餐检查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可清晰显示胃癌的浸润深度、淋巴结转移和远处转移情况，有助于术前评估和制定治疗方案。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对软组织分辨率高，可多角度成像，对胃癌的分期和手术方案制定有重要价值。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内镜检查与活检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胃镜检查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通过胃镜直接观察胃黏膜病变，并可进行活检，是诊断胃癌的金标准。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超声内镜检查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在胃镜前端安装微型超声探头，可实时观察胃壁各层结构及其与邻近脏器的关系，有助于提高早期胃癌的诊断率。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通过胃镜或超声内镜引导下的活检，获取病变组织进行病理学检查，是确诊胃癌的重要手段。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https://d.book118.com/497113113116006052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2024-09-26T03:53:58.140</cp:lastPrinted>
  <dcterms:created xsi:type="dcterms:W3CDTF">2024-09-25T19:53:58Z</dcterms:created>
  <dcterms:modified xsi:type="dcterms:W3CDTF">2024-09-25T19:54:00Z</dcterms:modified>
</cp:coreProperties>
</file>