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A0A20C-CE01-413C-BE48-FCA6873D46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AF6979-8090-4623-902D-E50225F100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74B92E-78C8-464D-A69D-E627CD928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26C32C-E06B-43F0-A75B-FB22B216AA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8FE499-5C10-4040-8AC3-4178ECE23E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AC2B7F-5D91-4BC0-B020-90DBE719EE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4EB9EF-4A38-46CC-B2FA-537C5508A3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72C50A-D5CE-4C3D-9EC9-5D11BC0A50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A01CCD-A7E9-46C7-8D87-B9182CBBF4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7573AF-35F5-4DB2-892B-5257499A9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2944F6-0FD5-40B0-9D8E-1CACC84FD7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113141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安全知识普及讲座</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网络安全概述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个人信息安全防护</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企业级安全防护策略与实践</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社交媒体安全注意事项</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家庭网络安全防护指南</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网络安全概述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网络安全定义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网络安全是指通过采取必要的技术、管理和法律手段，保护网络系统的硬件、软件及数据资源，防止其受到偶然的或者恶意的破坏、更改、泄露，确保网络系统的正常运行和网络服务的不中断。</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网络安全的重要性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互联网的普及和数字化进程的加速，网络安全问题日益凸显。网络安全不仅关乎个人隐私和企业机密，还关系到国家安全和社会稳定。因此，加强网络安全意识，提高网络安全防护能力，对于个人、企业和国家都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常见网络攻击手段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网络攻击手段多种多样，常见的包括病毒、蠕虫、木马、钓鱼网站、DDoS攻击等。这些攻击手段可以通过各种途径传播，如电子邮件、恶意网站、下载的文件等。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网络攻击的危害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网络攻击可以导致个人信息的泄露、企业机密的窃取、系统瘫痪、数据篡改等严重后果。此外，网络攻击还可能引发社会恐慌，破坏社会稳定。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常见网络攻击手段及危害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我国已经出台了一系列网络安全法律法规，如《网络安全法》、《数据安全法》、《个人信息保护法》等。这些法律法规明确了网络安全的责任主体、监管措施和法律责任，为网络安全提供了有力保障。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网络安全法律法规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企业和个人在使用网络时，必须遵守相关法律法规和政策要求，确保自身行为的合规性。同时，企业和个人还应积极采取技术措施和管理措施，加强网络安全防护，确保网络系统的安全稳定运行。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合规性要求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网络安全法律法规与合规性要求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个人信息安全防护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220" r="26220"/>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身份盗用</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攻击者利用泄露的个人信息进行身份冒用，可能导致财产损失或法律责任。</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垃圾邮件和骚扰电话</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泄露的电子邮件地址或电话号码可能被用于发送垃圾邮件或拨打骚扰电话。</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恶意攻击</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攻击者可能利用泄露的个人信息发起针对性恶意攻击，如网络钓鱼、勒索软件等。</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个人信息泄露风险及后果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使用强密码并定期更换，避免使用容易猜到的密码，如生日、电话号码等。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强化密码安全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2833" r="22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保护个人信息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安全上网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2917" r="22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不轻易透露个人敏感信息，如身份证号、银行卡号等，特别是在公共场合和网络环境中。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避免在公共网络环境下进行敏感操作，如网银交易、登录重要账号等。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保护个人隐私的实用技巧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注意检查网站域名、安全证书等信息，警惕仿冒官方网站的钓鱼网站。</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0167" b="101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9917" r="991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识别钓鱼网站</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对于来自陌生人的邮件、短信、电话等信息，要保持警惕，不轻易点击链接或下载附件。</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不轻信陌生信息</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安装并定期更新防病毒软件、防火墙等安全软件，提高设备安全防护能力。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及时更新安全软件</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防范网络诈骗和钓鱼网站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企业级安全防护策略与实践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明确网络安全管理职责，规范员工网络行为。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建立健全网络安全管理制度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定期开展网络安全知识培训，提高员工安全意识。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强化网络安全意识培训</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实施严格的网络访问控制策略，防止未经授权的访问和数据泄露。</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严格网络访问控制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企业内部网络安全管理规范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实施强密码策略和多因素身份验证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提高账户安全等级，防止密码泄露和身份冒用。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部署防火墙和入侵检测系统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实时监测和防御外部网络攻击，确保网络安全。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定期安全漏洞评估和补丁更新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及时发现和修复系统漏洞，降低被攻击风险。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应对外部威胁的防御措施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https://d.book118.com/497113141033006041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2024-09-13T22:02:14.266</cp:lastPrinted>
  <dcterms:created xsi:type="dcterms:W3CDTF">2024-09-13T14:02:14Z</dcterms:created>
  <dcterms:modified xsi:type="dcterms:W3CDTF">2024-09-13T14:02:16Z</dcterms:modified>
</cp:coreProperties>
</file>